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93" r:id="rId5"/>
    <p:sldId id="305" r:id="rId6"/>
    <p:sldId id="301" r:id="rId7"/>
    <p:sldId id="309" r:id="rId8"/>
    <p:sldId id="306" r:id="rId9"/>
    <p:sldId id="300" r:id="rId10"/>
    <p:sldId id="303" r:id="rId11"/>
    <p:sldId id="308" r:id="rId12"/>
    <p:sldId id="311" r:id="rId13"/>
    <p:sldId id="31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4AC17-2F0F-4963-BD18-9130B6FE0645}" v="42" dt="2021-10-07T15:10:38.320"/>
    <p1510:client id="{28B98DD9-A742-426C-B66B-C121CA17D3B5}" v="3654" dt="2021-10-07T15:36:54.854"/>
    <p1510:client id="{B5140EE9-22B5-4A36-A4DD-FEDA61E28A21}" v="584" dt="2021-10-07T08:05:52.527"/>
    <p1510:client id="{D2A8440E-2193-4DEB-92E3-BA732EA274F6}" v="211" dt="2021-10-07T06:00:45.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169" autoAdjust="0"/>
  </p:normalViewPr>
  <p:slideViewPr>
    <p:cSldViewPr snapToGrid="0">
      <p:cViewPr>
        <p:scale>
          <a:sx n="62" d="100"/>
          <a:sy n="62" d="100"/>
        </p:scale>
        <p:origin x="8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 Rezendes" userId="c45c1d35625da3c1" providerId="Windows Live" clId="Web-{D2A8440E-2193-4DEB-92E3-BA732EA274F6}"/>
    <pc:docChg chg="addSld modSld">
      <pc:chgData name="Evan Rezendes" userId="c45c1d35625da3c1" providerId="Windows Live" clId="Web-{D2A8440E-2193-4DEB-92E3-BA732EA274F6}" dt="2021-10-07T06:00:45.817" v="209" actId="20577"/>
      <pc:docMkLst>
        <pc:docMk/>
      </pc:docMkLst>
      <pc:sldChg chg="modSp new">
        <pc:chgData name="Evan Rezendes" userId="c45c1d35625da3c1" providerId="Windows Live" clId="Web-{D2A8440E-2193-4DEB-92E3-BA732EA274F6}" dt="2021-10-07T05:57:15.420" v="175" actId="20577"/>
        <pc:sldMkLst>
          <pc:docMk/>
          <pc:sldMk cId="3943665423" sldId="304"/>
        </pc:sldMkLst>
        <pc:spChg chg="mod">
          <ac:chgData name="Evan Rezendes" userId="c45c1d35625da3c1" providerId="Windows Live" clId="Web-{D2A8440E-2193-4DEB-92E3-BA732EA274F6}" dt="2021-10-07T05:55:57.386" v="141" actId="20577"/>
          <ac:spMkLst>
            <pc:docMk/>
            <pc:sldMk cId="3943665423" sldId="304"/>
            <ac:spMk id="2" creationId="{7BCD54DF-87B0-4232-95C8-7E3491DAAD1D}"/>
          </ac:spMkLst>
        </pc:spChg>
        <pc:spChg chg="mod">
          <ac:chgData name="Evan Rezendes" userId="c45c1d35625da3c1" providerId="Windows Live" clId="Web-{D2A8440E-2193-4DEB-92E3-BA732EA274F6}" dt="2021-10-07T05:57:15.420" v="175" actId="20577"/>
          <ac:spMkLst>
            <pc:docMk/>
            <pc:sldMk cId="3943665423" sldId="304"/>
            <ac:spMk id="3" creationId="{BFCC6087-FD98-4893-98C0-B6104AC8A357}"/>
          </ac:spMkLst>
        </pc:spChg>
      </pc:sldChg>
      <pc:sldChg chg="modSp new">
        <pc:chgData name="Evan Rezendes" userId="c45c1d35625da3c1" providerId="Windows Live" clId="Web-{D2A8440E-2193-4DEB-92E3-BA732EA274F6}" dt="2021-10-07T06:00:45.817" v="209" actId="20577"/>
        <pc:sldMkLst>
          <pc:docMk/>
          <pc:sldMk cId="3000429575" sldId="305"/>
        </pc:sldMkLst>
        <pc:spChg chg="mod">
          <ac:chgData name="Evan Rezendes" userId="c45c1d35625da3c1" providerId="Windows Live" clId="Web-{D2A8440E-2193-4DEB-92E3-BA732EA274F6}" dt="2021-10-07T05:56:11.371" v="154" actId="20577"/>
          <ac:spMkLst>
            <pc:docMk/>
            <pc:sldMk cId="3000429575" sldId="305"/>
            <ac:spMk id="2" creationId="{A7BE39EC-C7A7-474D-9E98-D01F3673AF9F}"/>
          </ac:spMkLst>
        </pc:spChg>
        <pc:spChg chg="mod">
          <ac:chgData name="Evan Rezendes" userId="c45c1d35625da3c1" providerId="Windows Live" clId="Web-{D2A8440E-2193-4DEB-92E3-BA732EA274F6}" dt="2021-10-07T06:00:45.817" v="209" actId="20577"/>
          <ac:spMkLst>
            <pc:docMk/>
            <pc:sldMk cId="3000429575" sldId="305"/>
            <ac:spMk id="3" creationId="{D94F5076-2140-416F-9EB6-EEF80FBA291D}"/>
          </ac:spMkLst>
        </pc:spChg>
      </pc:sldChg>
      <pc:sldChg chg="new">
        <pc:chgData name="Evan Rezendes" userId="c45c1d35625da3c1" providerId="Windows Live" clId="Web-{D2A8440E-2193-4DEB-92E3-BA732EA274F6}" dt="2021-10-07T05:29:27.715" v="2"/>
        <pc:sldMkLst>
          <pc:docMk/>
          <pc:sldMk cId="3453401362" sldId="306"/>
        </pc:sldMkLst>
      </pc:sldChg>
    </pc:docChg>
  </pc:docChgLst>
  <pc:docChgLst>
    <pc:chgData name="Evan Rezendes" userId="c45c1d35625da3c1" providerId="Windows Live" clId="Web-{0A04AC17-2F0F-4963-BD18-9130B6FE0645}"/>
    <pc:docChg chg="modSld">
      <pc:chgData name="Evan Rezendes" userId="c45c1d35625da3c1" providerId="Windows Live" clId="Web-{0A04AC17-2F0F-4963-BD18-9130B6FE0645}" dt="2021-10-07T15:10:38.320" v="41" actId="20577"/>
      <pc:docMkLst>
        <pc:docMk/>
      </pc:docMkLst>
      <pc:sldChg chg="modSp">
        <pc:chgData name="Evan Rezendes" userId="c45c1d35625da3c1" providerId="Windows Live" clId="Web-{0A04AC17-2F0F-4963-BD18-9130B6FE0645}" dt="2021-10-07T14:54:31.509" v="22" actId="20577"/>
        <pc:sldMkLst>
          <pc:docMk/>
          <pc:sldMk cId="3000429575" sldId="305"/>
        </pc:sldMkLst>
        <pc:spChg chg="mod">
          <ac:chgData name="Evan Rezendes" userId="c45c1d35625da3c1" providerId="Windows Live" clId="Web-{0A04AC17-2F0F-4963-BD18-9130B6FE0645}" dt="2021-10-07T14:54:31.509" v="22" actId="20577"/>
          <ac:spMkLst>
            <pc:docMk/>
            <pc:sldMk cId="3000429575" sldId="305"/>
            <ac:spMk id="3" creationId="{D94F5076-2140-416F-9EB6-EEF80FBA291D}"/>
          </ac:spMkLst>
        </pc:spChg>
      </pc:sldChg>
      <pc:sldChg chg="modSp">
        <pc:chgData name="Evan Rezendes" userId="c45c1d35625da3c1" providerId="Windows Live" clId="Web-{0A04AC17-2F0F-4963-BD18-9130B6FE0645}" dt="2021-10-07T15:10:38.320" v="41" actId="20577"/>
        <pc:sldMkLst>
          <pc:docMk/>
          <pc:sldMk cId="3453401362" sldId="306"/>
        </pc:sldMkLst>
        <pc:spChg chg="mod">
          <ac:chgData name="Evan Rezendes" userId="c45c1d35625da3c1" providerId="Windows Live" clId="Web-{0A04AC17-2F0F-4963-BD18-9130B6FE0645}" dt="2021-10-07T15:07:22.517" v="28" actId="20577"/>
          <ac:spMkLst>
            <pc:docMk/>
            <pc:sldMk cId="3453401362" sldId="306"/>
            <ac:spMk id="2" creationId="{5F7FC783-FBA1-45AD-943A-49E0F1BBC18E}"/>
          </ac:spMkLst>
        </pc:spChg>
        <pc:spChg chg="mod">
          <ac:chgData name="Evan Rezendes" userId="c45c1d35625da3c1" providerId="Windows Live" clId="Web-{0A04AC17-2F0F-4963-BD18-9130B6FE0645}" dt="2021-10-07T15:10:38.320" v="41" actId="20577"/>
          <ac:spMkLst>
            <pc:docMk/>
            <pc:sldMk cId="3453401362" sldId="306"/>
            <ac:spMk id="3" creationId="{32AD88BA-599F-4457-8B5E-BEF10C97F25C}"/>
          </ac:spMkLst>
        </pc:spChg>
      </pc:sldChg>
      <pc:sldChg chg="modSp">
        <pc:chgData name="Evan Rezendes" userId="c45c1d35625da3c1" providerId="Windows Live" clId="Web-{0A04AC17-2F0F-4963-BD18-9130B6FE0645}" dt="2021-10-07T14:52:46.725" v="19" actId="20577"/>
        <pc:sldMkLst>
          <pc:docMk/>
          <pc:sldMk cId="3479679903" sldId="308"/>
        </pc:sldMkLst>
        <pc:spChg chg="mod">
          <ac:chgData name="Evan Rezendes" userId="c45c1d35625da3c1" providerId="Windows Live" clId="Web-{0A04AC17-2F0F-4963-BD18-9130B6FE0645}" dt="2021-10-07T14:52:46.725" v="19" actId="20577"/>
          <ac:spMkLst>
            <pc:docMk/>
            <pc:sldMk cId="3479679903" sldId="308"/>
            <ac:spMk id="3" creationId="{C2FD1108-373F-467D-B0DB-18214B2B897A}"/>
          </ac:spMkLst>
        </pc:spChg>
      </pc:sldChg>
      <pc:sldChg chg="modSp">
        <pc:chgData name="Evan Rezendes" userId="c45c1d35625da3c1" providerId="Windows Live" clId="Web-{0A04AC17-2F0F-4963-BD18-9130B6FE0645}" dt="2021-10-07T14:49:03.906" v="8" actId="20577"/>
        <pc:sldMkLst>
          <pc:docMk/>
          <pc:sldMk cId="1475524712" sldId="310"/>
        </pc:sldMkLst>
        <pc:spChg chg="mod">
          <ac:chgData name="Evan Rezendes" userId="c45c1d35625da3c1" providerId="Windows Live" clId="Web-{0A04AC17-2F0F-4963-BD18-9130B6FE0645}" dt="2021-10-07T14:49:03.906" v="8" actId="20577"/>
          <ac:spMkLst>
            <pc:docMk/>
            <pc:sldMk cId="1475524712" sldId="310"/>
            <ac:spMk id="2" creationId="{F9FED727-691E-4844-A7D9-1AB78FDFA301}"/>
          </ac:spMkLst>
        </pc:spChg>
      </pc:sldChg>
    </pc:docChg>
  </pc:docChgLst>
  <pc:docChgLst>
    <pc:chgData name="Natalie Weidick" userId="cf6d56ddff15d5cd" providerId="LiveId" clId="{28B98DD9-A742-426C-B66B-C121CA17D3B5}"/>
    <pc:docChg chg="undo custSel addSld delSld modSld sldOrd">
      <pc:chgData name="Natalie Weidick" userId="cf6d56ddff15d5cd" providerId="LiveId" clId="{28B98DD9-A742-426C-B66B-C121CA17D3B5}" dt="2021-10-07T15:36:54.846" v="9983" actId="20577"/>
      <pc:docMkLst>
        <pc:docMk/>
      </pc:docMkLst>
      <pc:sldChg chg="modSp mod">
        <pc:chgData name="Natalie Weidick" userId="cf6d56ddff15d5cd" providerId="LiveId" clId="{28B98DD9-A742-426C-B66B-C121CA17D3B5}" dt="2021-10-06T20:09:46.656" v="71" actId="20577"/>
        <pc:sldMkLst>
          <pc:docMk/>
          <pc:sldMk cId="4269681522" sldId="293"/>
        </pc:sldMkLst>
        <pc:spChg chg="mod">
          <ac:chgData name="Natalie Weidick" userId="cf6d56ddff15d5cd" providerId="LiveId" clId="{28B98DD9-A742-426C-B66B-C121CA17D3B5}" dt="2021-10-06T20:09:23.169" v="31" actId="20577"/>
          <ac:spMkLst>
            <pc:docMk/>
            <pc:sldMk cId="4269681522" sldId="293"/>
            <ac:spMk id="2" creationId="{18C3B467-088C-4F3D-A9A7-105C4E1E20CD}"/>
          </ac:spMkLst>
        </pc:spChg>
        <pc:spChg chg="mod">
          <ac:chgData name="Natalie Weidick" userId="cf6d56ddff15d5cd" providerId="LiveId" clId="{28B98DD9-A742-426C-B66B-C121CA17D3B5}" dt="2021-10-06T20:09:46.656" v="71" actId="20577"/>
          <ac:spMkLst>
            <pc:docMk/>
            <pc:sldMk cId="4269681522" sldId="293"/>
            <ac:spMk id="3" creationId="{C8722DDC-8EEE-4A06-8DFE-B44871EAA2CF}"/>
          </ac:spMkLst>
        </pc:spChg>
      </pc:sldChg>
      <pc:sldChg chg="del">
        <pc:chgData name="Natalie Weidick" userId="cf6d56ddff15d5cd" providerId="LiveId" clId="{28B98DD9-A742-426C-B66B-C121CA17D3B5}" dt="2021-10-06T20:10:01.421" v="73" actId="47"/>
        <pc:sldMkLst>
          <pc:docMk/>
          <pc:sldMk cId="2049548788" sldId="295"/>
        </pc:sldMkLst>
      </pc:sldChg>
      <pc:sldChg chg="addSp delSp modSp new del mod ord">
        <pc:chgData name="Natalie Weidick" userId="cf6d56ddff15d5cd" providerId="LiveId" clId="{28B98DD9-A742-426C-B66B-C121CA17D3B5}" dt="2021-10-07T07:24:43.566" v="5920" actId="47"/>
        <pc:sldMkLst>
          <pc:docMk/>
          <pc:sldMk cId="2770377871" sldId="296"/>
        </pc:sldMkLst>
        <pc:spChg chg="del mod">
          <ac:chgData name="Natalie Weidick" userId="cf6d56ddff15d5cd" providerId="LiveId" clId="{28B98DD9-A742-426C-B66B-C121CA17D3B5}" dt="2021-10-06T20:14:24.256" v="128" actId="478"/>
          <ac:spMkLst>
            <pc:docMk/>
            <pc:sldMk cId="2770377871" sldId="296"/>
            <ac:spMk id="2" creationId="{EB862854-2067-4A32-9B1A-176BFC44DCAF}"/>
          </ac:spMkLst>
        </pc:spChg>
        <pc:spChg chg="mod">
          <ac:chgData name="Natalie Weidick" userId="cf6d56ddff15d5cd" providerId="LiveId" clId="{28B98DD9-A742-426C-B66B-C121CA17D3B5}" dt="2021-10-07T07:24:41.572" v="5919" actId="21"/>
          <ac:spMkLst>
            <pc:docMk/>
            <pc:sldMk cId="2770377871" sldId="296"/>
            <ac:spMk id="3" creationId="{68A2A56F-7ABB-4236-B17F-11639D053ECD}"/>
          </ac:spMkLst>
        </pc:spChg>
        <pc:spChg chg="add del mod">
          <ac:chgData name="Natalie Weidick" userId="cf6d56ddff15d5cd" providerId="LiveId" clId="{28B98DD9-A742-426C-B66B-C121CA17D3B5}" dt="2021-10-06T20:14:26.850" v="129" actId="478"/>
          <ac:spMkLst>
            <pc:docMk/>
            <pc:sldMk cId="2770377871" sldId="296"/>
            <ac:spMk id="5" creationId="{4FA9A3F6-1D05-4CDD-A398-998DE8C369A7}"/>
          </ac:spMkLst>
        </pc:spChg>
      </pc:sldChg>
      <pc:sldChg chg="new del">
        <pc:chgData name="Natalie Weidick" userId="cf6d56ddff15d5cd" providerId="LiveId" clId="{28B98DD9-A742-426C-B66B-C121CA17D3B5}" dt="2021-10-06T20:10:53.604" v="84" actId="47"/>
        <pc:sldMkLst>
          <pc:docMk/>
          <pc:sldMk cId="3037025607" sldId="297"/>
        </pc:sldMkLst>
      </pc:sldChg>
      <pc:sldChg chg="modSp new del mod">
        <pc:chgData name="Natalie Weidick" userId="cf6d56ddff15d5cd" providerId="LiveId" clId="{28B98DD9-A742-426C-B66B-C121CA17D3B5}" dt="2021-10-07T07:42:38.845" v="6203" actId="47"/>
        <pc:sldMkLst>
          <pc:docMk/>
          <pc:sldMk cId="156840594" sldId="298"/>
        </pc:sldMkLst>
        <pc:spChg chg="mod">
          <ac:chgData name="Natalie Weidick" userId="cf6d56ddff15d5cd" providerId="LiveId" clId="{28B98DD9-A742-426C-B66B-C121CA17D3B5}" dt="2021-10-07T00:44:37.083" v="1398" actId="20577"/>
          <ac:spMkLst>
            <pc:docMk/>
            <pc:sldMk cId="156840594" sldId="298"/>
            <ac:spMk id="2" creationId="{E0730171-39D8-453F-A30D-B79FC7A71FFD}"/>
          </ac:spMkLst>
        </pc:spChg>
        <pc:spChg chg="mod">
          <ac:chgData name="Natalie Weidick" userId="cf6d56ddff15d5cd" providerId="LiveId" clId="{28B98DD9-A742-426C-B66B-C121CA17D3B5}" dt="2021-10-07T02:45:39.842" v="2258" actId="20577"/>
          <ac:spMkLst>
            <pc:docMk/>
            <pc:sldMk cId="156840594" sldId="298"/>
            <ac:spMk id="3" creationId="{74131892-55B3-4614-86FF-74F5CAF75358}"/>
          </ac:spMkLst>
        </pc:spChg>
      </pc:sldChg>
      <pc:sldChg chg="new del">
        <pc:chgData name="Natalie Weidick" userId="cf6d56ddff15d5cd" providerId="LiveId" clId="{28B98DD9-A742-426C-B66B-C121CA17D3B5}" dt="2021-10-06T23:32:31.133" v="262" actId="47"/>
        <pc:sldMkLst>
          <pc:docMk/>
          <pc:sldMk cId="2155526280" sldId="299"/>
        </pc:sldMkLst>
      </pc:sldChg>
      <pc:sldChg chg="modSp new mod ord modNotesTx">
        <pc:chgData name="Natalie Weidick" userId="cf6d56ddff15d5cd" providerId="LiveId" clId="{28B98DD9-A742-426C-B66B-C121CA17D3B5}" dt="2021-10-07T15:09:25.160" v="9303" actId="20577"/>
        <pc:sldMkLst>
          <pc:docMk/>
          <pc:sldMk cId="568384110" sldId="300"/>
        </pc:sldMkLst>
        <pc:spChg chg="mod">
          <ac:chgData name="Natalie Weidick" userId="cf6d56ddff15d5cd" providerId="LiveId" clId="{28B98DD9-A742-426C-B66B-C121CA17D3B5}" dt="2021-10-07T03:28:22.878" v="5584" actId="1076"/>
          <ac:spMkLst>
            <pc:docMk/>
            <pc:sldMk cId="568384110" sldId="300"/>
            <ac:spMk id="2" creationId="{4DF6F5EE-1397-4243-B09F-553A8BB8F64A}"/>
          </ac:spMkLst>
        </pc:spChg>
        <pc:spChg chg="mod">
          <ac:chgData name="Natalie Weidick" userId="cf6d56ddff15d5cd" providerId="LiveId" clId="{28B98DD9-A742-426C-B66B-C121CA17D3B5}" dt="2021-10-07T03:26:35.033" v="5578" actId="1076"/>
          <ac:spMkLst>
            <pc:docMk/>
            <pc:sldMk cId="568384110" sldId="300"/>
            <ac:spMk id="3" creationId="{A36E7B31-DB48-42F5-9144-1F95D43A853B}"/>
          </ac:spMkLst>
        </pc:spChg>
        <pc:spChg chg="mod">
          <ac:chgData name="Natalie Weidick" userId="cf6d56ddff15d5cd" providerId="LiveId" clId="{28B98DD9-A742-426C-B66B-C121CA17D3B5}" dt="2021-10-07T03:31:17.090" v="5690" actId="20577"/>
          <ac:spMkLst>
            <pc:docMk/>
            <pc:sldMk cId="568384110" sldId="300"/>
            <ac:spMk id="4" creationId="{02D2274C-570D-449A-B639-D6CA89DDBCCF}"/>
          </ac:spMkLst>
        </pc:spChg>
        <pc:spChg chg="mod">
          <ac:chgData name="Natalie Weidick" userId="cf6d56ddff15d5cd" providerId="LiveId" clId="{28B98DD9-A742-426C-B66B-C121CA17D3B5}" dt="2021-10-07T03:26:38.625" v="5579" actId="1076"/>
          <ac:spMkLst>
            <pc:docMk/>
            <pc:sldMk cId="568384110" sldId="300"/>
            <ac:spMk id="5" creationId="{1A354140-EC2E-400B-92E2-2EF0411CA629}"/>
          </ac:spMkLst>
        </pc:spChg>
        <pc:spChg chg="mod">
          <ac:chgData name="Natalie Weidick" userId="cf6d56ddff15d5cd" providerId="LiveId" clId="{28B98DD9-A742-426C-B66B-C121CA17D3B5}" dt="2021-10-07T15:08:01.212" v="9051" actId="20577"/>
          <ac:spMkLst>
            <pc:docMk/>
            <pc:sldMk cId="568384110" sldId="300"/>
            <ac:spMk id="6" creationId="{B5ADAE48-BB31-4E7F-BEE5-622600999A1E}"/>
          </ac:spMkLst>
        </pc:spChg>
      </pc:sldChg>
      <pc:sldChg chg="modSp new mod ord modNotesTx">
        <pc:chgData name="Natalie Weidick" userId="cf6d56ddff15d5cd" providerId="LiveId" clId="{28B98DD9-A742-426C-B66B-C121CA17D3B5}" dt="2021-10-07T14:52:58.084" v="7272" actId="20577"/>
        <pc:sldMkLst>
          <pc:docMk/>
          <pc:sldMk cId="2697500609" sldId="301"/>
        </pc:sldMkLst>
        <pc:spChg chg="mod">
          <ac:chgData name="Natalie Weidick" userId="cf6d56ddff15d5cd" providerId="LiveId" clId="{28B98DD9-A742-426C-B66B-C121CA17D3B5}" dt="2021-10-07T07:14:06.438" v="5876" actId="20577"/>
          <ac:spMkLst>
            <pc:docMk/>
            <pc:sldMk cId="2697500609" sldId="301"/>
            <ac:spMk id="2" creationId="{596714AD-B879-4640-A5DB-B4903D610C22}"/>
          </ac:spMkLst>
        </pc:spChg>
        <pc:spChg chg="mod">
          <ac:chgData name="Natalie Weidick" userId="cf6d56ddff15d5cd" providerId="LiveId" clId="{28B98DD9-A742-426C-B66B-C121CA17D3B5}" dt="2021-10-07T07:15:01.582" v="5877" actId="20577"/>
          <ac:spMkLst>
            <pc:docMk/>
            <pc:sldMk cId="2697500609" sldId="301"/>
            <ac:spMk id="3" creationId="{F20B0140-21D3-4F38-B2C1-B00DCE3D46A2}"/>
          </ac:spMkLst>
        </pc:spChg>
      </pc:sldChg>
      <pc:sldChg chg="new del">
        <pc:chgData name="Natalie Weidick" userId="cf6d56ddff15d5cd" providerId="LiveId" clId="{28B98DD9-A742-426C-B66B-C121CA17D3B5}" dt="2021-10-07T02:55:44.702" v="3697" actId="47"/>
        <pc:sldMkLst>
          <pc:docMk/>
          <pc:sldMk cId="1860170561" sldId="302"/>
        </pc:sldMkLst>
      </pc:sldChg>
      <pc:sldChg chg="modSp new del mod ord">
        <pc:chgData name="Natalie Weidick" userId="cf6d56ddff15d5cd" providerId="LiveId" clId="{28B98DD9-A742-426C-B66B-C121CA17D3B5}" dt="2021-10-07T15:36:22.516" v="9969" actId="47"/>
        <pc:sldMkLst>
          <pc:docMk/>
          <pc:sldMk cId="1880131671" sldId="302"/>
        </pc:sldMkLst>
        <pc:spChg chg="mod">
          <ac:chgData name="Natalie Weidick" userId="cf6d56ddff15d5cd" providerId="LiveId" clId="{28B98DD9-A742-426C-B66B-C121CA17D3B5}" dt="2021-10-07T02:56:30.355" v="3739" actId="20577"/>
          <ac:spMkLst>
            <pc:docMk/>
            <pc:sldMk cId="1880131671" sldId="302"/>
            <ac:spMk id="2" creationId="{9236D11A-0C1A-4AA2-BB1A-84AE3C45D732}"/>
          </ac:spMkLst>
        </pc:spChg>
        <pc:spChg chg="mod">
          <ac:chgData name="Natalie Weidick" userId="cf6d56ddff15d5cd" providerId="LiveId" clId="{28B98DD9-A742-426C-B66B-C121CA17D3B5}" dt="2021-10-07T14:24:33.750" v="6227" actId="20577"/>
          <ac:spMkLst>
            <pc:docMk/>
            <pc:sldMk cId="1880131671" sldId="302"/>
            <ac:spMk id="3" creationId="{3DBD8750-8632-4E32-9B41-3444D3AA2390}"/>
          </ac:spMkLst>
        </pc:spChg>
      </pc:sldChg>
      <pc:sldChg chg="addSp modSp new mod ord modNotesTx">
        <pc:chgData name="Natalie Weidick" userId="cf6d56ddff15d5cd" providerId="LiveId" clId="{28B98DD9-A742-426C-B66B-C121CA17D3B5}" dt="2021-10-07T15:12:47.039" v="9968" actId="20577"/>
        <pc:sldMkLst>
          <pc:docMk/>
          <pc:sldMk cId="112794092" sldId="303"/>
        </pc:sldMkLst>
        <pc:spChg chg="mod">
          <ac:chgData name="Natalie Weidick" userId="cf6d56ddff15d5cd" providerId="LiveId" clId="{28B98DD9-A742-426C-B66B-C121CA17D3B5}" dt="2021-10-07T07:11:49.288" v="5868" actId="20577"/>
          <ac:spMkLst>
            <pc:docMk/>
            <pc:sldMk cId="112794092" sldId="303"/>
            <ac:spMk id="2" creationId="{56AF1131-EC2E-4403-B572-B94D31D5D6E8}"/>
          </ac:spMkLst>
        </pc:spChg>
        <pc:spChg chg="mod">
          <ac:chgData name="Natalie Weidick" userId="cf6d56ddff15d5cd" providerId="LiveId" clId="{28B98DD9-A742-426C-B66B-C121CA17D3B5}" dt="2021-10-07T15:09:39.933" v="9307" actId="20577"/>
          <ac:spMkLst>
            <pc:docMk/>
            <pc:sldMk cId="112794092" sldId="303"/>
            <ac:spMk id="3" creationId="{A11217C1-87C5-477F-B10C-DB0C10C3B7EB}"/>
          </ac:spMkLst>
        </pc:spChg>
        <pc:spChg chg="add mod">
          <ac:chgData name="Natalie Weidick" userId="cf6d56ddff15d5cd" providerId="LiveId" clId="{28B98DD9-A742-426C-B66B-C121CA17D3B5}" dt="2021-10-07T14:51:55.863" v="7102" actId="1076"/>
          <ac:spMkLst>
            <pc:docMk/>
            <pc:sldMk cId="112794092" sldId="303"/>
            <ac:spMk id="4" creationId="{8007A5A8-D82C-4127-979B-8CB8B3E8D097}"/>
          </ac:spMkLst>
        </pc:spChg>
        <pc:spChg chg="add mod">
          <ac:chgData name="Natalie Weidick" userId="cf6d56ddff15d5cd" providerId="LiveId" clId="{28B98DD9-A742-426C-B66B-C121CA17D3B5}" dt="2021-10-07T14:51:52.945" v="7101" actId="1076"/>
          <ac:spMkLst>
            <pc:docMk/>
            <pc:sldMk cId="112794092" sldId="303"/>
            <ac:spMk id="5" creationId="{ADD5526B-4902-4A1C-9B36-8F6A2AEAA84E}"/>
          </ac:spMkLst>
        </pc:spChg>
      </pc:sldChg>
      <pc:sldChg chg="del">
        <pc:chgData name="Natalie Weidick" userId="cf6d56ddff15d5cd" providerId="LiveId" clId="{28B98DD9-A742-426C-B66B-C121CA17D3B5}" dt="2021-10-07T07:53:51.370" v="6209" actId="47"/>
        <pc:sldMkLst>
          <pc:docMk/>
          <pc:sldMk cId="3943665423" sldId="304"/>
        </pc:sldMkLst>
      </pc:sldChg>
      <pc:sldChg chg="modSp mod ord">
        <pc:chgData name="Natalie Weidick" userId="cf6d56ddff15d5cd" providerId="LiveId" clId="{28B98DD9-A742-426C-B66B-C121CA17D3B5}" dt="2021-10-07T07:45:39.442" v="6208" actId="27636"/>
        <pc:sldMkLst>
          <pc:docMk/>
          <pc:sldMk cId="3453401362" sldId="306"/>
        </pc:sldMkLst>
        <pc:spChg chg="mod">
          <ac:chgData name="Natalie Weidick" userId="cf6d56ddff15d5cd" providerId="LiveId" clId="{28B98DD9-A742-426C-B66B-C121CA17D3B5}" dt="2021-10-07T07:45:39.442" v="6208" actId="27636"/>
          <ac:spMkLst>
            <pc:docMk/>
            <pc:sldMk cId="3453401362" sldId="306"/>
            <ac:spMk id="3" creationId="{32AD88BA-599F-4457-8B5E-BEF10C97F25C}"/>
          </ac:spMkLst>
        </pc:spChg>
      </pc:sldChg>
      <pc:sldChg chg="modSp new del mod">
        <pc:chgData name="Natalie Weidick" userId="cf6d56ddff15d5cd" providerId="LiveId" clId="{28B98DD9-A742-426C-B66B-C121CA17D3B5}" dt="2021-10-07T07:42:33.146" v="6202" actId="47"/>
        <pc:sldMkLst>
          <pc:docMk/>
          <pc:sldMk cId="3588537119" sldId="307"/>
        </pc:sldMkLst>
        <pc:spChg chg="mod">
          <ac:chgData name="Natalie Weidick" userId="cf6d56ddff15d5cd" providerId="LiveId" clId="{28B98DD9-A742-426C-B66B-C121CA17D3B5}" dt="2021-10-07T05:57:53.019" v="5776" actId="20577"/>
          <ac:spMkLst>
            <pc:docMk/>
            <pc:sldMk cId="3588537119" sldId="307"/>
            <ac:spMk id="2" creationId="{48F525BE-6F6D-42D6-84C6-509A0B44F665}"/>
          </ac:spMkLst>
        </pc:spChg>
      </pc:sldChg>
      <pc:sldChg chg="modSp new del mod ord">
        <pc:chgData name="Natalie Weidick" userId="cf6d56ddff15d5cd" providerId="LiveId" clId="{28B98DD9-A742-426C-B66B-C121CA17D3B5}" dt="2021-10-07T06:50:27.292" v="5800" actId="47"/>
        <pc:sldMkLst>
          <pc:docMk/>
          <pc:sldMk cId="2789504039" sldId="308"/>
        </pc:sldMkLst>
        <pc:spChg chg="mod">
          <ac:chgData name="Natalie Weidick" userId="cf6d56ddff15d5cd" providerId="LiveId" clId="{28B98DD9-A742-426C-B66B-C121CA17D3B5}" dt="2021-10-07T06:50:07.027" v="5799" actId="20577"/>
          <ac:spMkLst>
            <pc:docMk/>
            <pc:sldMk cId="2789504039" sldId="308"/>
            <ac:spMk id="2" creationId="{3C0973F2-372C-4256-9A6C-349BA5F3D150}"/>
          </ac:spMkLst>
        </pc:spChg>
      </pc:sldChg>
      <pc:sldChg chg="new del">
        <pc:chgData name="Natalie Weidick" userId="cf6d56ddff15d5cd" providerId="LiveId" clId="{28B98DD9-A742-426C-B66B-C121CA17D3B5}" dt="2021-10-07T06:49:33.243" v="5778" actId="47"/>
        <pc:sldMkLst>
          <pc:docMk/>
          <pc:sldMk cId="3309534828" sldId="308"/>
        </pc:sldMkLst>
      </pc:sldChg>
      <pc:sldChg chg="delSp modSp mod">
        <pc:chgData name="Natalie Weidick" userId="cf6d56ddff15d5cd" providerId="LiveId" clId="{28B98DD9-A742-426C-B66B-C121CA17D3B5}" dt="2021-10-07T14:24:10.771" v="6215" actId="1076"/>
        <pc:sldMkLst>
          <pc:docMk/>
          <pc:sldMk cId="3479679903" sldId="308"/>
        </pc:sldMkLst>
        <pc:spChg chg="del">
          <ac:chgData name="Natalie Weidick" userId="cf6d56ddff15d5cd" providerId="LiveId" clId="{28B98DD9-A742-426C-B66B-C121CA17D3B5}" dt="2021-10-07T14:24:05.151" v="6214" actId="478"/>
          <ac:spMkLst>
            <pc:docMk/>
            <pc:sldMk cId="3479679903" sldId="308"/>
            <ac:spMk id="2" creationId="{862A0188-0062-4D2F-9733-9C504C155E90}"/>
          </ac:spMkLst>
        </pc:spChg>
        <pc:spChg chg="mod">
          <ac:chgData name="Natalie Weidick" userId="cf6d56ddff15d5cd" providerId="LiveId" clId="{28B98DD9-A742-426C-B66B-C121CA17D3B5}" dt="2021-10-07T14:24:10.771" v="6215" actId="1076"/>
          <ac:spMkLst>
            <pc:docMk/>
            <pc:sldMk cId="3479679903" sldId="308"/>
            <ac:spMk id="3" creationId="{C2FD1108-373F-467D-B0DB-18214B2B897A}"/>
          </ac:spMkLst>
        </pc:spChg>
      </pc:sldChg>
      <pc:sldChg chg="modSp new mod ord modNotesTx">
        <pc:chgData name="Natalie Weidick" userId="cf6d56ddff15d5cd" providerId="LiveId" clId="{28B98DD9-A742-426C-B66B-C121CA17D3B5}" dt="2021-10-07T15:04:02.277" v="8351" actId="20577"/>
        <pc:sldMkLst>
          <pc:docMk/>
          <pc:sldMk cId="695087346" sldId="309"/>
        </pc:sldMkLst>
        <pc:spChg chg="mod">
          <ac:chgData name="Natalie Weidick" userId="cf6d56ddff15d5cd" providerId="LiveId" clId="{28B98DD9-A742-426C-B66B-C121CA17D3B5}" dt="2021-10-07T14:55:08.538" v="7445" actId="1076"/>
          <ac:spMkLst>
            <pc:docMk/>
            <pc:sldMk cId="695087346" sldId="309"/>
            <ac:spMk id="2" creationId="{EC3538B5-C8ED-41FD-98BE-11A11F170CA3}"/>
          </ac:spMkLst>
        </pc:spChg>
        <pc:spChg chg="mod">
          <ac:chgData name="Natalie Weidick" userId="cf6d56ddff15d5cd" providerId="LiveId" clId="{28B98DD9-A742-426C-B66B-C121CA17D3B5}" dt="2021-10-07T15:03:32.879" v="8336" actId="115"/>
          <ac:spMkLst>
            <pc:docMk/>
            <pc:sldMk cId="695087346" sldId="309"/>
            <ac:spMk id="3" creationId="{FDCC4F5F-5B27-4408-A785-5618B2F689E3}"/>
          </ac:spMkLst>
        </pc:spChg>
      </pc:sldChg>
      <pc:sldChg chg="modSp mod">
        <pc:chgData name="Natalie Weidick" userId="cf6d56ddff15d5cd" providerId="LiveId" clId="{28B98DD9-A742-426C-B66B-C121CA17D3B5}" dt="2021-10-07T15:36:54.846" v="9983" actId="20577"/>
        <pc:sldMkLst>
          <pc:docMk/>
          <pc:sldMk cId="1475524712" sldId="310"/>
        </pc:sldMkLst>
        <pc:spChg chg="mod">
          <ac:chgData name="Natalie Weidick" userId="cf6d56ddff15d5cd" providerId="LiveId" clId="{28B98DD9-A742-426C-B66B-C121CA17D3B5}" dt="2021-10-07T15:36:54.846" v="9983" actId="20577"/>
          <ac:spMkLst>
            <pc:docMk/>
            <pc:sldMk cId="1475524712" sldId="310"/>
            <ac:spMk id="3" creationId="{B64CFF39-D518-499C-BE09-40AFBA9DA977}"/>
          </ac:spMkLst>
        </pc:spChg>
      </pc:sldChg>
      <pc:sldChg chg="modSp new mod ord">
        <pc:chgData name="Natalie Weidick" userId="cf6d56ddff15d5cd" providerId="LiveId" clId="{28B98DD9-A742-426C-B66B-C121CA17D3B5}" dt="2021-10-07T14:26:03.022" v="6258" actId="20577"/>
        <pc:sldMkLst>
          <pc:docMk/>
          <pc:sldMk cId="1202979793" sldId="311"/>
        </pc:sldMkLst>
        <pc:spChg chg="mod">
          <ac:chgData name="Natalie Weidick" userId="cf6d56ddff15d5cd" providerId="LiveId" clId="{28B98DD9-A742-426C-B66B-C121CA17D3B5}" dt="2021-10-07T14:26:03.022" v="6258" actId="20577"/>
          <ac:spMkLst>
            <pc:docMk/>
            <pc:sldMk cId="1202979793" sldId="311"/>
            <ac:spMk id="2" creationId="{5C561BF1-E8ED-42F8-B2D7-9CAF01D9849A}"/>
          </ac:spMkLst>
        </pc:spChg>
      </pc:sldChg>
    </pc:docChg>
  </pc:docChgLst>
  <pc:docChgLst>
    <pc:chgData name="Evan Rezendes" userId="c45c1d35625da3c1" providerId="Windows Live" clId="Web-{B5140EE9-22B5-4A36-A4DD-FEDA61E28A21}"/>
    <pc:docChg chg="addSld modSld sldOrd">
      <pc:chgData name="Evan Rezendes" userId="c45c1d35625da3c1" providerId="Windows Live" clId="Web-{B5140EE9-22B5-4A36-A4DD-FEDA61E28A21}" dt="2021-10-07T08:05:52.527" v="591" actId="20577"/>
      <pc:docMkLst>
        <pc:docMk/>
      </pc:docMkLst>
      <pc:sldChg chg="modSp">
        <pc:chgData name="Evan Rezendes" userId="c45c1d35625da3c1" providerId="Windows Live" clId="Web-{B5140EE9-22B5-4A36-A4DD-FEDA61E28A21}" dt="2021-10-07T07:42:43.158" v="449" actId="20577"/>
        <pc:sldMkLst>
          <pc:docMk/>
          <pc:sldMk cId="2697500609" sldId="301"/>
        </pc:sldMkLst>
        <pc:spChg chg="mod">
          <ac:chgData name="Evan Rezendes" userId="c45c1d35625da3c1" providerId="Windows Live" clId="Web-{B5140EE9-22B5-4A36-A4DD-FEDA61E28A21}" dt="2021-10-07T07:41:31.860" v="446" actId="20577"/>
          <ac:spMkLst>
            <pc:docMk/>
            <pc:sldMk cId="2697500609" sldId="301"/>
            <ac:spMk id="2" creationId="{596714AD-B879-4640-A5DB-B4903D610C22}"/>
          </ac:spMkLst>
        </pc:spChg>
        <pc:spChg chg="mod">
          <ac:chgData name="Evan Rezendes" userId="c45c1d35625da3c1" providerId="Windows Live" clId="Web-{B5140EE9-22B5-4A36-A4DD-FEDA61E28A21}" dt="2021-10-07T07:42:43.158" v="449" actId="20577"/>
          <ac:spMkLst>
            <pc:docMk/>
            <pc:sldMk cId="2697500609" sldId="301"/>
            <ac:spMk id="3" creationId="{F20B0140-21D3-4F38-B2C1-B00DCE3D46A2}"/>
          </ac:spMkLst>
        </pc:spChg>
      </pc:sldChg>
      <pc:sldChg chg="modSp ord">
        <pc:chgData name="Evan Rezendes" userId="c45c1d35625da3c1" providerId="Windows Live" clId="Web-{B5140EE9-22B5-4A36-A4DD-FEDA61E28A21}" dt="2021-10-07T07:39:43.092" v="417" actId="20577"/>
        <pc:sldMkLst>
          <pc:docMk/>
          <pc:sldMk cId="3943665423" sldId="304"/>
        </pc:sldMkLst>
        <pc:spChg chg="mod">
          <ac:chgData name="Evan Rezendes" userId="c45c1d35625da3c1" providerId="Windows Live" clId="Web-{B5140EE9-22B5-4A36-A4DD-FEDA61E28A21}" dt="2021-10-07T07:39:43.092" v="417" actId="20577"/>
          <ac:spMkLst>
            <pc:docMk/>
            <pc:sldMk cId="3943665423" sldId="304"/>
            <ac:spMk id="2" creationId="{7BCD54DF-87B0-4232-95C8-7E3491DAAD1D}"/>
          </ac:spMkLst>
        </pc:spChg>
        <pc:spChg chg="mod">
          <ac:chgData name="Evan Rezendes" userId="c45c1d35625da3c1" providerId="Windows Live" clId="Web-{B5140EE9-22B5-4A36-A4DD-FEDA61E28A21}" dt="2021-10-07T07:39:43.076" v="416" actId="20577"/>
          <ac:spMkLst>
            <pc:docMk/>
            <pc:sldMk cId="3943665423" sldId="304"/>
            <ac:spMk id="3" creationId="{BFCC6087-FD98-4893-98C0-B6104AC8A357}"/>
          </ac:spMkLst>
        </pc:spChg>
      </pc:sldChg>
      <pc:sldChg chg="modSp ord">
        <pc:chgData name="Evan Rezendes" userId="c45c1d35625da3c1" providerId="Windows Live" clId="Web-{B5140EE9-22B5-4A36-A4DD-FEDA61E28A21}" dt="2021-10-07T07:39:06.825" v="413" actId="20577"/>
        <pc:sldMkLst>
          <pc:docMk/>
          <pc:sldMk cId="3000429575" sldId="305"/>
        </pc:sldMkLst>
        <pc:spChg chg="mod">
          <ac:chgData name="Evan Rezendes" userId="c45c1d35625da3c1" providerId="Windows Live" clId="Web-{B5140EE9-22B5-4A36-A4DD-FEDA61E28A21}" dt="2021-10-07T07:39:06.825" v="413" actId="20577"/>
          <ac:spMkLst>
            <pc:docMk/>
            <pc:sldMk cId="3000429575" sldId="305"/>
            <ac:spMk id="3" creationId="{D94F5076-2140-416F-9EB6-EEF80FBA291D}"/>
          </ac:spMkLst>
        </pc:spChg>
      </pc:sldChg>
      <pc:sldChg chg="modSp ord">
        <pc:chgData name="Evan Rezendes" userId="c45c1d35625da3c1" providerId="Windows Live" clId="Web-{B5140EE9-22B5-4A36-A4DD-FEDA61E28A21}" dt="2021-10-07T08:05:52.527" v="591" actId="20577"/>
        <pc:sldMkLst>
          <pc:docMk/>
          <pc:sldMk cId="3453401362" sldId="306"/>
        </pc:sldMkLst>
        <pc:spChg chg="mod">
          <ac:chgData name="Evan Rezendes" userId="c45c1d35625da3c1" providerId="Windows Live" clId="Web-{B5140EE9-22B5-4A36-A4DD-FEDA61E28A21}" dt="2021-10-07T06:51:44.551" v="5" actId="20577"/>
          <ac:spMkLst>
            <pc:docMk/>
            <pc:sldMk cId="3453401362" sldId="306"/>
            <ac:spMk id="2" creationId="{5F7FC783-FBA1-45AD-943A-49E0F1BBC18E}"/>
          </ac:spMkLst>
        </pc:spChg>
        <pc:spChg chg="mod">
          <ac:chgData name="Evan Rezendes" userId="c45c1d35625da3c1" providerId="Windows Live" clId="Web-{B5140EE9-22B5-4A36-A4DD-FEDA61E28A21}" dt="2021-10-07T08:05:52.527" v="591" actId="20577"/>
          <ac:spMkLst>
            <pc:docMk/>
            <pc:sldMk cId="3453401362" sldId="306"/>
            <ac:spMk id="3" creationId="{32AD88BA-599F-4457-8B5E-BEF10C97F25C}"/>
          </ac:spMkLst>
        </pc:spChg>
      </pc:sldChg>
      <pc:sldChg chg="modSp new">
        <pc:chgData name="Evan Rezendes" userId="c45c1d35625da3c1" providerId="Windows Live" clId="Web-{B5140EE9-22B5-4A36-A4DD-FEDA61E28A21}" dt="2021-10-07T08:03:39.369" v="586" actId="20577"/>
        <pc:sldMkLst>
          <pc:docMk/>
          <pc:sldMk cId="3479679903" sldId="308"/>
        </pc:sldMkLst>
        <pc:spChg chg="mod">
          <ac:chgData name="Evan Rezendes" userId="c45c1d35625da3c1" providerId="Windows Live" clId="Web-{B5140EE9-22B5-4A36-A4DD-FEDA61E28A21}" dt="2021-10-07T08:03:39.369" v="586" actId="20577"/>
          <ac:spMkLst>
            <pc:docMk/>
            <pc:sldMk cId="3479679903" sldId="308"/>
            <ac:spMk id="3" creationId="{C2FD1108-373F-467D-B0DB-18214B2B897A}"/>
          </ac:spMkLst>
        </pc:spChg>
      </pc:sldChg>
      <pc:sldChg chg="ord">
        <pc:chgData name="Evan Rezendes" userId="c45c1d35625da3c1" providerId="Windows Live" clId="Web-{B5140EE9-22B5-4A36-A4DD-FEDA61E28A21}" dt="2021-10-07T07:56:51.158" v="568"/>
        <pc:sldMkLst>
          <pc:docMk/>
          <pc:sldMk cId="695087346" sldId="309"/>
        </pc:sldMkLst>
      </pc:sldChg>
      <pc:sldChg chg="modSp new">
        <pc:chgData name="Evan Rezendes" userId="c45c1d35625da3c1" providerId="Windows Live" clId="Web-{B5140EE9-22B5-4A36-A4DD-FEDA61E28A21}" dt="2021-10-07T07:46:36.788" v="451" actId="20577"/>
        <pc:sldMkLst>
          <pc:docMk/>
          <pc:sldMk cId="1475524712" sldId="310"/>
        </pc:sldMkLst>
        <pc:spChg chg="mod">
          <ac:chgData name="Evan Rezendes" userId="c45c1d35625da3c1" providerId="Windows Live" clId="Web-{B5140EE9-22B5-4A36-A4DD-FEDA61E28A21}" dt="2021-10-07T07:46:36.788" v="451" actId="20577"/>
          <ac:spMkLst>
            <pc:docMk/>
            <pc:sldMk cId="1475524712" sldId="310"/>
            <ac:spMk id="3" creationId="{B64CFF39-D518-499C-BE09-40AFBA9DA9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CF7B5-D5FA-4A1C-8857-648AC8C401FB}" type="datetimeFigureOut">
              <a:rPr lang="en-US" smtClean="0"/>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3408D4-D097-4985-BD95-2ACAE9E1ADDC}" type="slidenum">
              <a:rPr lang="en-US" smtClean="0"/>
              <a:t>‹#›</a:t>
            </a:fld>
            <a:endParaRPr lang="en-US"/>
          </a:p>
        </p:txBody>
      </p:sp>
    </p:spTree>
    <p:extLst>
      <p:ext uri="{BB962C8B-B14F-4D97-AF65-F5344CB8AC3E}">
        <p14:creationId xmlns:p14="http://schemas.microsoft.com/office/powerpoint/2010/main" val="367704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kinds of fire, designing and undesigning. To the Stoics, designing fire is the key to creation. Designing fire puts forth energy and sets things into motion, it is the propellent of life to the Stoics. Fire is not necessarily meant in a literal sense, though it does eventually combust, giving way to the earth, the plants, and the animals, again each time, starting fresh. The Stoics understood that fire is live giving in that way. _quote_ Undesigning fire is real, destructive, and disordered. It does not help the world. Designing fire is reminiscent of god, it creates and regenerates energy</a:t>
            </a:r>
          </a:p>
        </p:txBody>
      </p:sp>
      <p:sp>
        <p:nvSpPr>
          <p:cNvPr id="4" name="Slide Number Placeholder 3"/>
          <p:cNvSpPr>
            <a:spLocks noGrp="1"/>
          </p:cNvSpPr>
          <p:nvPr>
            <p:ph type="sldNum" sz="quarter" idx="5"/>
          </p:nvPr>
        </p:nvSpPr>
        <p:spPr/>
        <p:txBody>
          <a:bodyPr/>
          <a:lstStyle/>
          <a:p>
            <a:fld id="{FB3408D4-D097-4985-BD95-2ACAE9E1ADDC}" type="slidenum">
              <a:rPr lang="en-US" smtClean="0"/>
              <a:t>3</a:t>
            </a:fld>
            <a:endParaRPr lang="en-US"/>
          </a:p>
        </p:txBody>
      </p:sp>
    </p:spTree>
    <p:extLst>
      <p:ext uri="{BB962C8B-B14F-4D97-AF65-F5344CB8AC3E}">
        <p14:creationId xmlns:p14="http://schemas.microsoft.com/office/powerpoint/2010/main" val="154350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Stoics did not have any sort of literal god, they believed god was several things. _line 1_     God is natural, and is not a literal god in any sense of the word. _quote1_.    This quote is saying that the whole substance of energy is what comprises god himself. It is not one thing, it is all things. This is also saying that whenever the earth is undergoing conflagration, or essentially is on fire, he is the whole substance of that earth-fire.</a:t>
            </a:r>
          </a:p>
          <a:p>
            <a:r>
              <a:rPr lang="en-US" dirty="0"/>
              <a:t>World order is when nature is in perfect harmony. This is because nature, or god, supposedly determines each being’s fate– this is certainly deterministic. _quote2_ </a:t>
            </a:r>
          </a:p>
          <a:p>
            <a:r>
              <a:rPr lang="en-US" dirty="0"/>
              <a:t>Their god is how everything is governed; nature is the ultimate law of the planet </a:t>
            </a:r>
          </a:p>
        </p:txBody>
      </p:sp>
      <p:sp>
        <p:nvSpPr>
          <p:cNvPr id="4" name="Slide Number Placeholder 3"/>
          <p:cNvSpPr>
            <a:spLocks noGrp="1"/>
          </p:cNvSpPr>
          <p:nvPr>
            <p:ph type="sldNum" sz="quarter" idx="5"/>
          </p:nvPr>
        </p:nvSpPr>
        <p:spPr/>
        <p:txBody>
          <a:bodyPr/>
          <a:lstStyle/>
          <a:p>
            <a:fld id="{FB3408D4-D097-4985-BD95-2ACAE9E1ADDC}" type="slidenum">
              <a:rPr lang="en-US" smtClean="0"/>
              <a:t>4</a:t>
            </a:fld>
            <a:endParaRPr lang="en-US"/>
          </a:p>
        </p:txBody>
      </p:sp>
    </p:spTree>
    <p:extLst>
      <p:ext uri="{BB962C8B-B14F-4D97-AF65-F5344CB8AC3E}">
        <p14:creationId xmlns:p14="http://schemas.microsoft.com/office/powerpoint/2010/main" val="314401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Stoics are two substances present in the universe, and they must interact in order for things to be set into motion. The active substance is known as cause, and it is also known as fate or universal reason. Logos is force, and it has the capability to move the other passive substance. </a:t>
            </a:r>
          </a:p>
          <a:p>
            <a:r>
              <a:rPr lang="en-US" dirty="0"/>
              <a:t>The passive one is simply matter. Matter is passive in that without energy, it cannot be moved. It will forever remain unemployed until the active substance of cause propagates action. It awaits use at any time. This necessary energy is attributed to God by the Stoics </a:t>
            </a:r>
          </a:p>
          <a:p>
            <a:endParaRPr lang="en-US" dirty="0"/>
          </a:p>
          <a:p>
            <a:r>
              <a:rPr lang="en-US" dirty="0"/>
              <a:t>This quote is saying that universal reason creates and destroys living and inanimate objects, and that we are only components who can be moved in the greater system of the world</a:t>
            </a:r>
          </a:p>
        </p:txBody>
      </p:sp>
      <p:sp>
        <p:nvSpPr>
          <p:cNvPr id="4" name="Slide Number Placeholder 3"/>
          <p:cNvSpPr>
            <a:spLocks noGrp="1"/>
          </p:cNvSpPr>
          <p:nvPr>
            <p:ph type="sldNum" sz="quarter" idx="5"/>
          </p:nvPr>
        </p:nvSpPr>
        <p:spPr/>
        <p:txBody>
          <a:bodyPr/>
          <a:lstStyle/>
          <a:p>
            <a:fld id="{FB3408D4-D097-4985-BD95-2ACAE9E1ADDC}" type="slidenum">
              <a:rPr lang="en-US" smtClean="0"/>
              <a:t>6</a:t>
            </a:fld>
            <a:endParaRPr lang="en-US"/>
          </a:p>
        </p:txBody>
      </p:sp>
    </p:spTree>
    <p:extLst>
      <p:ext uri="{BB962C8B-B14F-4D97-AF65-F5344CB8AC3E}">
        <p14:creationId xmlns:p14="http://schemas.microsoft.com/office/powerpoint/2010/main" val="511557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cosmic cycle is just that– an ongoing cyclical system. _quote_</a:t>
            </a:r>
          </a:p>
          <a:p>
            <a:r>
              <a:rPr lang="en-US" dirty="0"/>
              <a:t>The earth starts and ends with a great conflagration, the universe on fire, this is said to be the beginning of a world order. Then comes natural destruction, in which the planets turn into hot air and moisture. These are the product of the universe. After that, the four elements come to be, water, fire, earth, and air. These are earth in its purest form. From these come forth animals, plants, and other beings, uniquely set in their respective places. And after that, the succession starts again.</a:t>
            </a:r>
          </a:p>
        </p:txBody>
      </p:sp>
      <p:sp>
        <p:nvSpPr>
          <p:cNvPr id="4" name="Slide Number Placeholder 3"/>
          <p:cNvSpPr>
            <a:spLocks noGrp="1"/>
          </p:cNvSpPr>
          <p:nvPr>
            <p:ph type="sldNum" sz="quarter" idx="5"/>
          </p:nvPr>
        </p:nvSpPr>
        <p:spPr/>
        <p:txBody>
          <a:bodyPr/>
          <a:lstStyle/>
          <a:p>
            <a:fld id="{FB3408D4-D097-4985-BD95-2ACAE9E1ADDC}" type="slidenum">
              <a:rPr lang="en-US" smtClean="0"/>
              <a:t>7</a:t>
            </a:fld>
            <a:endParaRPr lang="en-US"/>
          </a:p>
        </p:txBody>
      </p:sp>
    </p:spTree>
    <p:extLst>
      <p:ext uri="{BB962C8B-B14F-4D97-AF65-F5344CB8AC3E}">
        <p14:creationId xmlns:p14="http://schemas.microsoft.com/office/powerpoint/2010/main" val="268160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10/6/2021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10/6/2021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10/6/2021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10/6/2021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10/6/2021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hyperlink" Target="https://traditionalstoicism.com/the-stoic-god-episode-3/#:~:text=The%20Stoic%20God%20is%20an%20all-pervasive%2C%20immanent%2C%20active,refer%20to%20the%20divine%20principle%20in%20the%20cosmos" TargetMode="External"/><Relationship Id="rId2" Type="http://schemas.openxmlformats.org/officeDocument/2006/relationships/hyperlink" Target="https://thewisemind.net/is-stoicism-wrong/#:~:text=The%20main%20cosmological%20principle%20of%20stoic%20philosophy%20is,put%20into%20motion%20and%20to%20be%20adequately%20organize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ng.com/search?q=Universe&amp;filters=sid%3ab98aa50b-f479-e374-cc36-97bd3ecc92e2&amp;form=ENTL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bing.com/search?q=Pneuma&amp;filters=sid%3a95448f39-0fb1-38b6-c9bf-4201411dd319&amp;form=ENTLN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bing.com/videos/search?q=what+is+stoic+world+order&amp;docid=608028620352093333&amp;mid=02937FFE8EE09CAEE2A602937FFE8EE09CAEE2A6&amp;view=detail&amp;FORM=VIR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fontScale="90000"/>
          </a:bodyPr>
          <a:lstStyle/>
          <a:p>
            <a:r>
              <a:rPr lang="en-US" sz="4400" dirty="0">
                <a:solidFill>
                  <a:schemeClr val="tx1"/>
                </a:solidFill>
              </a:rPr>
              <a:t>God, Fire, and the Cosmic Cycle</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Evan </a:t>
            </a:r>
            <a:r>
              <a:rPr lang="en-US" dirty="0" err="1">
                <a:solidFill>
                  <a:schemeClr val="tx1"/>
                </a:solidFill>
              </a:rPr>
              <a:t>Rezendes</a:t>
            </a:r>
            <a:r>
              <a:rPr lang="en-US" dirty="0">
                <a:solidFill>
                  <a:schemeClr val="tx1"/>
                </a:solidFill>
              </a:rPr>
              <a:t>, Natalie Weidick</a:t>
            </a: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D727-691E-4844-A7D9-1AB78FDFA301}"/>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B64CFF39-D518-499C-BE09-40AFBA9DA977}"/>
              </a:ext>
            </a:extLst>
          </p:cNvPr>
          <p:cNvSpPr>
            <a:spLocks noGrp="1"/>
          </p:cNvSpPr>
          <p:nvPr>
            <p:ph idx="1"/>
          </p:nvPr>
        </p:nvSpPr>
        <p:spPr/>
        <p:txBody>
          <a:bodyPr vert="horz" lIns="91440" tIns="45720" rIns="91440" bIns="45720" rtlCol="0" anchor="t">
            <a:normAutofit/>
          </a:bodyPr>
          <a:lstStyle/>
          <a:p>
            <a:endParaRPr lang="en-US" dirty="0"/>
          </a:p>
          <a:p>
            <a:pPr>
              <a:buClr>
                <a:srgbClr val="262626"/>
              </a:buClr>
            </a:pPr>
            <a:r>
              <a:rPr lang="en-US" dirty="0">
                <a:latin typeface="Verdana"/>
                <a:ea typeface="Verdana"/>
              </a:rPr>
              <a:t>Long, A. A., &amp; Sedley, D. N. (1987). The Hellenistic Philosophers (Vol. 1). Cambridge: CUP.</a:t>
            </a:r>
          </a:p>
          <a:p>
            <a:pPr>
              <a:buClr>
                <a:srgbClr val="262626"/>
              </a:buClr>
            </a:pPr>
            <a:r>
              <a:rPr lang="en-US" dirty="0">
                <a:effectLst/>
              </a:rPr>
              <a:t>Jankovic, I., &amp; Barbosa, C. (2020, July 3). </a:t>
            </a:r>
            <a:r>
              <a:rPr lang="en-US" i="1" dirty="0">
                <a:effectLst/>
              </a:rPr>
              <a:t>Why stoicism is wrong – why stoicism can be critiqued.</a:t>
            </a:r>
            <a:r>
              <a:rPr lang="en-US" dirty="0">
                <a:effectLst/>
              </a:rPr>
              <a:t> The Wise Mind. Retrieved October 4, 2021, from </a:t>
            </a:r>
            <a:r>
              <a:rPr lang="en-US" dirty="0">
                <a:effectLst/>
                <a:hlinkClick r:id="rId2"/>
              </a:rPr>
              <a:t>https://thewisemind.net/is-stoicism-wrong/#:~:text=The%20main%20cosmological%20principle%20of%20stoic%20philosophy%20is,put%20into%20motion%20and%20to%20be%20adequately</a:t>
            </a:r>
            <a:r>
              <a:rPr lang="en-US">
                <a:effectLst/>
                <a:hlinkClick r:id="rId2"/>
              </a:rPr>
              <a:t>%20organized</a:t>
            </a:r>
            <a:r>
              <a:rPr lang="en-US">
                <a:effectLst/>
              </a:rPr>
              <a:t> </a:t>
            </a:r>
            <a:endParaRPr lang="en-US" dirty="0">
              <a:effectLst/>
            </a:endParaRPr>
          </a:p>
          <a:p>
            <a:pPr>
              <a:buClr>
                <a:srgbClr val="262626"/>
              </a:buClr>
            </a:pPr>
            <a:r>
              <a:rPr lang="en-US" dirty="0">
                <a:effectLst/>
              </a:rPr>
              <a:t>Fisher, P. by C., &amp; Fisher, C. (2021, September 6). </a:t>
            </a:r>
            <a:r>
              <a:rPr lang="en-US" i="1" dirty="0">
                <a:effectLst/>
              </a:rPr>
              <a:t>The stoic god – episode 3</a:t>
            </a:r>
            <a:r>
              <a:rPr lang="en-US" dirty="0">
                <a:effectLst/>
              </a:rPr>
              <a:t>. Traditional Stoicism. Retrieved October 5, 2021, from </a:t>
            </a:r>
            <a:r>
              <a:rPr lang="en-US" dirty="0">
                <a:effectLst/>
                <a:hlinkClick r:id="rId3"/>
              </a:rPr>
              <a:t>https://traditionalstoicism.com/the-stoic-god-episode-3/#:~:text=The%20Stoic%20God%20is%20an%20all-pervasive%2C%20immanent%2C%20active,refer%20to%20the%20divine%20principle%20in%20the%20cosmos</a:t>
            </a:r>
            <a:r>
              <a:rPr lang="en-US" dirty="0">
                <a:effectLst/>
              </a:rPr>
              <a:t> </a:t>
            </a:r>
          </a:p>
          <a:p>
            <a:pPr>
              <a:buClr>
                <a:srgbClr val="262626"/>
              </a:buClr>
            </a:pPr>
            <a:endParaRPr lang="en-US" dirty="0"/>
          </a:p>
        </p:txBody>
      </p:sp>
    </p:spTree>
    <p:extLst>
      <p:ext uri="{BB962C8B-B14F-4D97-AF65-F5344CB8AC3E}">
        <p14:creationId xmlns:p14="http://schemas.microsoft.com/office/powerpoint/2010/main" val="1475524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39EC-C7A7-474D-9E98-D01F3673AF9F}"/>
              </a:ext>
            </a:extLst>
          </p:cNvPr>
          <p:cNvSpPr>
            <a:spLocks noGrp="1"/>
          </p:cNvSpPr>
          <p:nvPr>
            <p:ph type="title"/>
          </p:nvPr>
        </p:nvSpPr>
        <p:spPr/>
        <p:txBody>
          <a:bodyPr/>
          <a:lstStyle/>
          <a:p>
            <a:r>
              <a:rPr lang="en-US"/>
              <a:t>Creation Story</a:t>
            </a:r>
          </a:p>
        </p:txBody>
      </p:sp>
      <p:sp>
        <p:nvSpPr>
          <p:cNvPr id="3" name="Content Placeholder 2">
            <a:extLst>
              <a:ext uri="{FF2B5EF4-FFF2-40B4-BE49-F238E27FC236}">
                <a16:creationId xmlns:a16="http://schemas.microsoft.com/office/drawing/2014/main" id="{D94F5076-2140-416F-9EB6-EEF80FBA291D}"/>
              </a:ext>
            </a:extLst>
          </p:cNvPr>
          <p:cNvSpPr>
            <a:spLocks noGrp="1"/>
          </p:cNvSpPr>
          <p:nvPr>
            <p:ph idx="1"/>
          </p:nvPr>
        </p:nvSpPr>
        <p:spPr/>
        <p:txBody>
          <a:bodyPr vert="horz" lIns="91440" tIns="45720" rIns="91440" bIns="45720" rtlCol="0" anchor="t">
            <a:normAutofit/>
          </a:bodyPr>
          <a:lstStyle/>
          <a:p>
            <a:pPr marL="0" indent="0">
              <a:buNone/>
            </a:pPr>
            <a:endParaRPr lang="en-US"/>
          </a:p>
          <a:p>
            <a:pPr>
              <a:buClr>
                <a:srgbClr val="262626"/>
              </a:buClr>
            </a:pPr>
            <a:r>
              <a:rPr lang="en-US">
                <a:ea typeface="+mn-lt"/>
                <a:cs typeface="+mn-lt"/>
              </a:rPr>
              <a:t>“The world is created when the substance is turned from fire through air into moisture; then the thicker parts of the moisture condense and end up as earth, but the finer parts are thoroughly rarefied, and when they have been thinned still further, they produce fire. Thereafter by mixture plants and animals and the other natural kinds are produced out of these.” (Diogenes Laertius 7.142)</a:t>
            </a:r>
          </a:p>
          <a:p>
            <a:pPr>
              <a:buClr>
                <a:srgbClr val="262626"/>
              </a:buClr>
            </a:pPr>
            <a:r>
              <a:rPr lang="en-US"/>
              <a:t>Creation and cycle of the elements</a:t>
            </a:r>
          </a:p>
          <a:p>
            <a:pPr>
              <a:buClr>
                <a:srgbClr val="262626"/>
              </a:buClr>
            </a:pPr>
            <a:r>
              <a:rPr lang="en-US"/>
              <a:t>Substance is matter</a:t>
            </a:r>
          </a:p>
        </p:txBody>
      </p:sp>
    </p:spTree>
    <p:extLst>
      <p:ext uri="{BB962C8B-B14F-4D97-AF65-F5344CB8AC3E}">
        <p14:creationId xmlns:p14="http://schemas.microsoft.com/office/powerpoint/2010/main" val="300042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14AD-B879-4640-A5DB-B4903D610C22}"/>
              </a:ext>
            </a:extLst>
          </p:cNvPr>
          <p:cNvSpPr>
            <a:spLocks noGrp="1"/>
          </p:cNvSpPr>
          <p:nvPr>
            <p:ph type="title"/>
          </p:nvPr>
        </p:nvSpPr>
        <p:spPr/>
        <p:txBody>
          <a:bodyPr>
            <a:normAutofit/>
          </a:bodyPr>
          <a:lstStyle/>
          <a:p>
            <a:r>
              <a:rPr lang="en-US" sz="4400"/>
              <a:t>Fire</a:t>
            </a:r>
          </a:p>
        </p:txBody>
      </p:sp>
      <p:sp>
        <p:nvSpPr>
          <p:cNvPr id="3" name="Content Placeholder 2">
            <a:extLst>
              <a:ext uri="{FF2B5EF4-FFF2-40B4-BE49-F238E27FC236}">
                <a16:creationId xmlns:a16="http://schemas.microsoft.com/office/drawing/2014/main" id="{F20B0140-21D3-4F38-B2C1-B00DCE3D46A2}"/>
              </a:ext>
            </a:extLst>
          </p:cNvPr>
          <p:cNvSpPr>
            <a:spLocks noGrp="1"/>
          </p:cNvSpPr>
          <p:nvPr>
            <p:ph idx="1"/>
          </p:nvPr>
        </p:nvSpPr>
        <p:spPr/>
        <p:txBody>
          <a:bodyPr vert="horz" lIns="91440" tIns="45720" rIns="91440" bIns="45720" rtlCol="0" anchor="t">
            <a:normAutofit/>
          </a:bodyPr>
          <a:lstStyle/>
          <a:p>
            <a:r>
              <a:rPr lang="en-US"/>
              <a:t>Two kinds of fire, Designing and Undesigning</a:t>
            </a:r>
          </a:p>
          <a:p>
            <a:pPr>
              <a:buClr>
                <a:srgbClr val="262626"/>
              </a:buClr>
            </a:pPr>
            <a:r>
              <a:rPr lang="en-US" dirty="0"/>
              <a:t>To the Stoics, the “designing fire” is the key to creating living things</a:t>
            </a:r>
            <a:r>
              <a:rPr lang="en-US"/>
              <a:t> </a:t>
            </a:r>
          </a:p>
          <a:p>
            <a:r>
              <a:rPr lang="en-US" dirty="0"/>
              <a:t>Not to be taken in a literal sense; fire resembles the necessary energy in terms of creation</a:t>
            </a:r>
            <a:r>
              <a:rPr lang="en-US"/>
              <a:t> </a:t>
            </a:r>
            <a:endParaRPr lang="en-US" dirty="0"/>
          </a:p>
          <a:p>
            <a:r>
              <a:rPr lang="en-US">
                <a:ea typeface="+mn-lt"/>
                <a:cs typeface="+mn-lt"/>
              </a:rPr>
              <a:t>"Zeno says that the sun and the moon and each of the other stars are intelligent and prudent and have the fieriness of designing fire. For there are two kinds of fire: one is undesigning and converts fuel into itself; the other is designing, causing growth and preservation, as is the case in plants and animals where it is physique and soul respectively. Such is the fire which constitutes the substance of the stars." (</a:t>
            </a:r>
            <a:r>
              <a:rPr lang="en-US" err="1">
                <a:ea typeface="+mn-lt"/>
                <a:cs typeface="+mn-lt"/>
              </a:rPr>
              <a:t>Stobaeus</a:t>
            </a:r>
            <a:r>
              <a:rPr lang="en-US">
                <a:ea typeface="+mn-lt"/>
                <a:cs typeface="+mn-lt"/>
              </a:rPr>
              <a:t> 1.213,15—2)</a:t>
            </a:r>
          </a:p>
          <a:p>
            <a:pPr>
              <a:buClr>
                <a:srgbClr val="262626"/>
              </a:buClr>
            </a:pPr>
            <a:r>
              <a:rPr lang="en-US">
                <a:ea typeface="+mn-lt"/>
                <a:cs typeface="+mn-lt"/>
              </a:rPr>
              <a:t>Undesigning fire is real; destructive and disordered </a:t>
            </a:r>
          </a:p>
          <a:p>
            <a:pPr>
              <a:buClr>
                <a:srgbClr val="262626"/>
              </a:buClr>
            </a:pPr>
            <a:r>
              <a:rPr lang="en-US">
                <a:ea typeface="+mn-lt"/>
                <a:cs typeface="+mn-lt"/>
              </a:rPr>
              <a:t>Designing fire is abstract; order, structure, and energy</a:t>
            </a:r>
            <a:endParaRPr lang="en-US"/>
          </a:p>
          <a:p>
            <a:pPr>
              <a:buClr>
                <a:srgbClr val="262626"/>
              </a:buClr>
            </a:pPr>
            <a:endParaRPr lang="en-US"/>
          </a:p>
        </p:txBody>
      </p:sp>
    </p:spTree>
    <p:extLst>
      <p:ext uri="{BB962C8B-B14F-4D97-AF65-F5344CB8AC3E}">
        <p14:creationId xmlns:p14="http://schemas.microsoft.com/office/powerpoint/2010/main" val="2697500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38B5-C8ED-41FD-98BE-11A11F170CA3}"/>
              </a:ext>
            </a:extLst>
          </p:cNvPr>
          <p:cNvSpPr>
            <a:spLocks noGrp="1"/>
          </p:cNvSpPr>
          <p:nvPr>
            <p:ph type="title"/>
          </p:nvPr>
        </p:nvSpPr>
        <p:spPr>
          <a:xfrm>
            <a:off x="768849" y="308382"/>
            <a:ext cx="10058400" cy="1371600"/>
          </a:xfrm>
        </p:spPr>
        <p:txBody>
          <a:bodyPr/>
          <a:lstStyle/>
          <a:p>
            <a:r>
              <a:rPr lang="en-US" sz="4000" dirty="0">
                <a:latin typeface="Bodoni MT" panose="02070603080606020203" pitchFamily="18" charset="0"/>
              </a:rPr>
              <a:t>Who is god to the Stoics</a:t>
            </a:r>
            <a:endParaRPr lang="en-US" dirty="0"/>
          </a:p>
        </p:txBody>
      </p:sp>
      <p:sp>
        <p:nvSpPr>
          <p:cNvPr id="3" name="Content Placeholder 2">
            <a:extLst>
              <a:ext uri="{FF2B5EF4-FFF2-40B4-BE49-F238E27FC236}">
                <a16:creationId xmlns:a16="http://schemas.microsoft.com/office/drawing/2014/main" id="{FDCC4F5F-5B27-4408-A785-5618B2F689E3}"/>
              </a:ext>
            </a:extLst>
          </p:cNvPr>
          <p:cNvSpPr>
            <a:spLocks noGrp="1"/>
          </p:cNvSpPr>
          <p:nvPr>
            <p:ph idx="1"/>
          </p:nvPr>
        </p:nvSpPr>
        <p:spPr>
          <a:xfrm>
            <a:off x="840769" y="1328394"/>
            <a:ext cx="10058400" cy="3849624"/>
          </a:xfrm>
        </p:spPr>
        <p:txBody>
          <a:bodyPr>
            <a:noAutofit/>
          </a:bodyPr>
          <a:lstStyle/>
          <a:p>
            <a:r>
              <a:rPr lang="en-US" sz="1800" dirty="0"/>
              <a:t>The universe is led by God, or </a:t>
            </a:r>
            <a:r>
              <a:rPr lang="en-US" sz="1800" i="1" dirty="0"/>
              <a:t>Logos</a:t>
            </a:r>
            <a:endParaRPr lang="en-US" sz="1800" dirty="0"/>
          </a:p>
          <a:p>
            <a:r>
              <a:rPr lang="en-US" sz="1800" dirty="0"/>
              <a:t>Logos is derived from the Greek word meaning </a:t>
            </a:r>
            <a:r>
              <a:rPr lang="en-US" sz="1800" i="1" dirty="0"/>
              <a:t>logic</a:t>
            </a:r>
          </a:p>
          <a:p>
            <a:r>
              <a:rPr lang="en-US" sz="1800" dirty="0"/>
              <a:t>The Stoic god is not in a literal sense</a:t>
            </a:r>
          </a:p>
          <a:p>
            <a:r>
              <a:rPr lang="en-US" sz="1800" dirty="0"/>
              <a:t>“The god of the Stoics, in as much as he is a body, sometimes has the whole substance as his commanding-faculty; this is whenever the conflagration is in being; at other times, when world-order exists, he comes to be in a part of substance” (Origen, </a:t>
            </a:r>
            <a:r>
              <a:rPr lang="en-US" sz="1800" i="1" dirty="0"/>
              <a:t>Against </a:t>
            </a:r>
            <a:r>
              <a:rPr lang="en-US" sz="1800" i="1" dirty="0" err="1"/>
              <a:t>Celsus</a:t>
            </a:r>
            <a:r>
              <a:rPr lang="en-US" sz="1800" i="1" dirty="0"/>
              <a:t> 4.14</a:t>
            </a:r>
            <a:r>
              <a:rPr lang="en-US" sz="1800" dirty="0"/>
              <a:t>). </a:t>
            </a:r>
          </a:p>
          <a:p>
            <a:pPr lvl="1"/>
            <a:r>
              <a:rPr lang="en-US" sz="1800" dirty="0"/>
              <a:t>World order = in perfect harmony</a:t>
            </a:r>
          </a:p>
          <a:p>
            <a:pPr lvl="1"/>
            <a:r>
              <a:rPr lang="en-US" sz="1800" dirty="0"/>
              <a:t>God is in his most tangible form when the earth turns to light and burns, or conflagrates</a:t>
            </a:r>
          </a:p>
          <a:p>
            <a:pPr lvl="1"/>
            <a:endParaRPr lang="en-US" sz="1800" i="1" dirty="0"/>
          </a:p>
          <a:p>
            <a:pPr lvl="1"/>
            <a:r>
              <a:rPr lang="en-US" sz="1800" i="0" dirty="0">
                <a:effectLst/>
              </a:rPr>
              <a:t>The Stoic God is an all-pervasive, immanent, active force in the </a:t>
            </a:r>
            <a:r>
              <a:rPr lang="en-US" sz="1800" i="0" strike="noStrike" dirty="0">
                <a:effectLst/>
                <a:hlinkClick r:id="rId3">
                  <a:extLst>
                    <a:ext uri="{A12FA001-AC4F-418D-AE19-62706E023703}">
                      <ahyp:hlinkClr xmlns:ahyp="http://schemas.microsoft.com/office/drawing/2018/hyperlinkcolor" val="tx"/>
                    </a:ext>
                  </a:extLst>
                </a:hlinkClick>
              </a:rPr>
              <a:t>cosmos</a:t>
            </a:r>
            <a:r>
              <a:rPr lang="en-US" sz="1800" i="0" dirty="0">
                <a:effectLst/>
              </a:rPr>
              <a:t>, and is equivalent to and often called “Nature.” Zeus, </a:t>
            </a:r>
            <a:r>
              <a:rPr lang="en-US" sz="1800" i="0" strike="noStrike" dirty="0">
                <a:effectLst/>
                <a:hlinkClick r:id="rId4">
                  <a:extLst>
                    <a:ext uri="{A12FA001-AC4F-418D-AE19-62706E023703}">
                      <ahyp:hlinkClr xmlns:ahyp="http://schemas.microsoft.com/office/drawing/2018/hyperlinkcolor" val="tx"/>
                    </a:ext>
                  </a:extLst>
                </a:hlinkClick>
              </a:rPr>
              <a:t>pneuma</a:t>
            </a:r>
            <a:r>
              <a:rPr lang="en-US" sz="1800" i="0" dirty="0">
                <a:effectLst/>
              </a:rPr>
              <a:t>, universal Reason and logos are also used to refer to this active force. The Stoics used many names to refer to the divine principle in the cosmos” (Fisher &amp; Fisher, 2021).</a:t>
            </a:r>
            <a:endParaRPr lang="en-US" sz="1800" i="1" dirty="0"/>
          </a:p>
          <a:p>
            <a:endParaRPr lang="en-US" sz="1800" dirty="0"/>
          </a:p>
        </p:txBody>
      </p:sp>
    </p:spTree>
    <p:extLst>
      <p:ext uri="{BB962C8B-B14F-4D97-AF65-F5344CB8AC3E}">
        <p14:creationId xmlns:p14="http://schemas.microsoft.com/office/powerpoint/2010/main" val="695087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C783-FBA1-45AD-943A-49E0F1BBC18E}"/>
              </a:ext>
            </a:extLst>
          </p:cNvPr>
          <p:cNvSpPr>
            <a:spLocks noGrp="1"/>
          </p:cNvSpPr>
          <p:nvPr>
            <p:ph type="title"/>
          </p:nvPr>
        </p:nvSpPr>
        <p:spPr/>
        <p:txBody>
          <a:bodyPr/>
          <a:lstStyle/>
          <a:p>
            <a:r>
              <a:rPr lang="en-US"/>
              <a:t>The Stoic God</a:t>
            </a:r>
          </a:p>
        </p:txBody>
      </p:sp>
      <p:sp>
        <p:nvSpPr>
          <p:cNvPr id="3" name="Content Placeholder 2">
            <a:extLst>
              <a:ext uri="{FF2B5EF4-FFF2-40B4-BE49-F238E27FC236}">
                <a16:creationId xmlns:a16="http://schemas.microsoft.com/office/drawing/2014/main" id="{32AD88BA-599F-4457-8B5E-BEF10C97F25C}"/>
              </a:ext>
            </a:extLst>
          </p:cNvPr>
          <p:cNvSpPr>
            <a:spLocks noGrp="1"/>
          </p:cNvSpPr>
          <p:nvPr>
            <p:ph idx="1"/>
          </p:nvPr>
        </p:nvSpPr>
        <p:spPr>
          <a:xfrm>
            <a:off x="1066800" y="1665798"/>
            <a:ext cx="10058400" cy="3849624"/>
          </a:xfrm>
        </p:spPr>
        <p:txBody>
          <a:bodyPr vert="horz" lIns="91440" tIns="45720" rIns="91440" bIns="45720" rtlCol="0" anchor="t">
            <a:normAutofit fontScale="92500" lnSpcReduction="10000"/>
          </a:bodyPr>
          <a:lstStyle/>
          <a:p>
            <a:endParaRPr lang="en-US" dirty="0">
              <a:ea typeface="+mn-lt"/>
              <a:cs typeface="+mn-lt"/>
            </a:endParaRPr>
          </a:p>
          <a:p>
            <a:pPr>
              <a:buClr>
                <a:srgbClr val="262626"/>
              </a:buClr>
            </a:pPr>
            <a:r>
              <a:rPr lang="en-US" dirty="0">
                <a:ea typeface="+mn-lt"/>
                <a:cs typeface="+mn-lt"/>
              </a:rPr>
              <a:t>"God, intelligence, fate, and Zeus are all one, and many other names are applied to him."                                                                                                  (Diogenes Laertius 7.135-6)</a:t>
            </a:r>
          </a:p>
          <a:p>
            <a:pPr>
              <a:buClr>
                <a:srgbClr val="262626"/>
              </a:buClr>
            </a:pPr>
            <a:r>
              <a:rPr lang="en-US" dirty="0">
                <a:ea typeface="+mn-lt"/>
                <a:cs typeface="+mn-lt"/>
              </a:rPr>
              <a:t>The Stoic god is not our modern day god, it is more abstract; related to the motion of the universe</a:t>
            </a:r>
          </a:p>
          <a:p>
            <a:pPr>
              <a:buClr>
                <a:srgbClr val="262626"/>
              </a:buClr>
            </a:pPr>
            <a:r>
              <a:rPr lang="en-US" dirty="0">
                <a:ea typeface="+mn-lt"/>
                <a:cs typeface="+mn-lt"/>
              </a:rPr>
              <a:t>“The Stoics made god out to be intelligent, a designing fire which methodically proceeds towards creation of the world, and encompasses all the seminal principles according to which everything comes about according to fate, and a breath pervading the whole world, which takes on different names owing to the alterations of the matter through which it passes.” (Aetius 1.7.33)</a:t>
            </a:r>
            <a:endParaRPr lang="en-US" dirty="0"/>
          </a:p>
          <a:p>
            <a:pPr>
              <a:buClr>
                <a:srgbClr val="262626"/>
              </a:buClr>
            </a:pPr>
            <a:r>
              <a:rPr lang="en-US" dirty="0">
                <a:ea typeface="+mn-lt"/>
                <a:cs typeface="+mn-lt"/>
              </a:rPr>
              <a:t>"god is not fire but an intelligent energizing power" (Long &amp; Sedley, 1987)</a:t>
            </a:r>
            <a:endParaRPr lang="en-US" dirty="0"/>
          </a:p>
          <a:p>
            <a:pPr>
              <a:buClr>
                <a:srgbClr val="262626"/>
              </a:buClr>
            </a:pPr>
            <a:r>
              <a:rPr lang="en-US">
                <a:ea typeface="+mn-lt"/>
                <a:cs typeface="+mn-lt"/>
              </a:rPr>
              <a:t>Designing fire in other words is the reaction of gods conjunction with matter</a:t>
            </a:r>
            <a:endParaRPr lang="en-US"/>
          </a:p>
          <a:p>
            <a:pPr>
              <a:buClr>
                <a:srgbClr val="262626"/>
              </a:buClr>
            </a:pPr>
            <a:r>
              <a:rPr lang="en-US" dirty="0"/>
              <a:t>God is not </a:t>
            </a:r>
            <a:r>
              <a:rPr lang="en-US"/>
              <a:t>designing fire, however he acts in the form of designing fire</a:t>
            </a:r>
            <a:endParaRPr lang="en-US" dirty="0"/>
          </a:p>
          <a:p>
            <a:pPr marL="0" indent="0">
              <a:buClr>
                <a:srgbClr val="262626"/>
              </a:buClr>
              <a:buNone/>
            </a:pPr>
            <a:br>
              <a:rPr lang="en-US" dirty="0"/>
            </a:br>
            <a:endParaRPr lang="en-US"/>
          </a:p>
        </p:txBody>
      </p:sp>
    </p:spTree>
    <p:extLst>
      <p:ext uri="{BB962C8B-B14F-4D97-AF65-F5344CB8AC3E}">
        <p14:creationId xmlns:p14="http://schemas.microsoft.com/office/powerpoint/2010/main" val="345340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F5EE-1397-4243-B09F-553A8BB8F64A}"/>
              </a:ext>
            </a:extLst>
          </p:cNvPr>
          <p:cNvSpPr>
            <a:spLocks noGrp="1"/>
          </p:cNvSpPr>
          <p:nvPr>
            <p:ph type="title"/>
          </p:nvPr>
        </p:nvSpPr>
        <p:spPr>
          <a:xfrm>
            <a:off x="704088" y="592486"/>
            <a:ext cx="10058400" cy="1371600"/>
          </a:xfrm>
        </p:spPr>
        <p:txBody>
          <a:bodyPr>
            <a:normAutofit/>
          </a:bodyPr>
          <a:lstStyle/>
          <a:p>
            <a:r>
              <a:rPr lang="en-US" sz="2800" dirty="0"/>
              <a:t>The Universe as a Material-Reasoning Substance,</a:t>
            </a:r>
            <a:br>
              <a:rPr lang="en-US" sz="2800" dirty="0"/>
            </a:br>
            <a:r>
              <a:rPr lang="en-US" sz="2800" dirty="0"/>
              <a:t>	</a:t>
            </a:r>
            <a:r>
              <a:rPr lang="en-US" sz="2000" dirty="0"/>
              <a:t>this is known as God, Logos, or Nature </a:t>
            </a:r>
            <a:endParaRPr lang="en-US" sz="2800" dirty="0"/>
          </a:p>
        </p:txBody>
      </p:sp>
      <p:sp>
        <p:nvSpPr>
          <p:cNvPr id="3" name="Text Placeholder 2">
            <a:extLst>
              <a:ext uri="{FF2B5EF4-FFF2-40B4-BE49-F238E27FC236}">
                <a16:creationId xmlns:a16="http://schemas.microsoft.com/office/drawing/2014/main" id="{A36E7B31-DB48-42F5-9144-1F95D43A853B}"/>
              </a:ext>
            </a:extLst>
          </p:cNvPr>
          <p:cNvSpPr>
            <a:spLocks noGrp="1"/>
          </p:cNvSpPr>
          <p:nvPr>
            <p:ph type="body" idx="1"/>
          </p:nvPr>
        </p:nvSpPr>
        <p:spPr>
          <a:xfrm>
            <a:off x="1069848" y="1763252"/>
            <a:ext cx="4663440" cy="640080"/>
          </a:xfrm>
        </p:spPr>
        <p:txBody>
          <a:bodyPr/>
          <a:lstStyle/>
          <a:p>
            <a:r>
              <a:rPr lang="en-US" dirty="0"/>
              <a:t>The </a:t>
            </a:r>
            <a:r>
              <a:rPr lang="en-US" u="sng" dirty="0"/>
              <a:t>Active</a:t>
            </a:r>
            <a:r>
              <a:rPr lang="en-US" dirty="0"/>
              <a:t> substance and… </a:t>
            </a:r>
          </a:p>
        </p:txBody>
      </p:sp>
      <p:sp>
        <p:nvSpPr>
          <p:cNvPr id="4" name="Content Placeholder 3">
            <a:extLst>
              <a:ext uri="{FF2B5EF4-FFF2-40B4-BE49-F238E27FC236}">
                <a16:creationId xmlns:a16="http://schemas.microsoft.com/office/drawing/2014/main" id="{02D2274C-570D-449A-B639-D6CA89DDBCCF}"/>
              </a:ext>
            </a:extLst>
          </p:cNvPr>
          <p:cNvSpPr>
            <a:spLocks noGrp="1"/>
          </p:cNvSpPr>
          <p:nvPr>
            <p:ph sz="half" idx="2"/>
          </p:nvPr>
        </p:nvSpPr>
        <p:spPr>
          <a:xfrm>
            <a:off x="831723" y="2415889"/>
            <a:ext cx="4663440" cy="3163825"/>
          </a:xfrm>
        </p:spPr>
        <p:txBody>
          <a:bodyPr>
            <a:normAutofit fontScale="92500" lnSpcReduction="20000"/>
          </a:bodyPr>
          <a:lstStyle/>
          <a:p>
            <a:r>
              <a:rPr lang="en-US" dirty="0"/>
              <a:t>Cause. Known as fate or universal reason</a:t>
            </a:r>
          </a:p>
          <a:p>
            <a:r>
              <a:rPr lang="en-US" dirty="0"/>
              <a:t>Universal reason = Logos</a:t>
            </a:r>
          </a:p>
          <a:p>
            <a:r>
              <a:rPr lang="en-US" dirty="0"/>
              <a:t>Logos is therefore the proponent of energy which moves the once passive matter </a:t>
            </a:r>
          </a:p>
          <a:p>
            <a:r>
              <a:rPr lang="en-US" dirty="0"/>
              <a:t>“</a:t>
            </a:r>
            <a:r>
              <a:rPr lang="en-US" b="0" i="0" dirty="0">
                <a:solidFill>
                  <a:srgbClr val="111111"/>
                </a:solidFill>
                <a:effectLst/>
                <a:latin typeface="Roboto" panose="02000000000000000000" pitchFamily="2" charset="0"/>
              </a:rPr>
              <a:t>This faith of stoics is the faith of the reason. However, this is not irrational faith, because the general principle, which stoics assert, is that</a:t>
            </a:r>
            <a:r>
              <a:rPr lang="en-US" b="1" i="0" dirty="0">
                <a:solidFill>
                  <a:srgbClr val="111111"/>
                </a:solidFill>
                <a:effectLst/>
                <a:latin typeface="Roboto" panose="02000000000000000000" pitchFamily="2" charset="0"/>
              </a:rPr>
              <a:t> nature creates and destroys lives and natural objects</a:t>
            </a:r>
            <a:r>
              <a:rPr lang="en-US" b="0" i="0" dirty="0">
                <a:solidFill>
                  <a:srgbClr val="111111"/>
                </a:solidFill>
                <a:effectLst/>
                <a:latin typeface="Roboto" panose="02000000000000000000" pitchFamily="2" charset="0"/>
              </a:rPr>
              <a:t>, and we are only the part of the natural cycle of creation and destruction” (Jankovic 2020).</a:t>
            </a:r>
            <a:endParaRPr lang="en-US" dirty="0"/>
          </a:p>
          <a:p>
            <a:pPr lvl="1"/>
            <a:endParaRPr lang="en-US" dirty="0"/>
          </a:p>
        </p:txBody>
      </p:sp>
      <p:sp>
        <p:nvSpPr>
          <p:cNvPr id="5" name="Text Placeholder 4">
            <a:extLst>
              <a:ext uri="{FF2B5EF4-FFF2-40B4-BE49-F238E27FC236}">
                <a16:creationId xmlns:a16="http://schemas.microsoft.com/office/drawing/2014/main" id="{1A354140-EC2E-400B-92E2-2EF0411CA629}"/>
              </a:ext>
            </a:extLst>
          </p:cNvPr>
          <p:cNvSpPr>
            <a:spLocks noGrp="1"/>
          </p:cNvSpPr>
          <p:nvPr>
            <p:ph type="body" sz="quarter" idx="3"/>
          </p:nvPr>
        </p:nvSpPr>
        <p:spPr>
          <a:xfrm>
            <a:off x="6458712" y="1763252"/>
            <a:ext cx="4663440" cy="640080"/>
          </a:xfrm>
        </p:spPr>
        <p:txBody>
          <a:bodyPr/>
          <a:lstStyle/>
          <a:p>
            <a:r>
              <a:rPr lang="en-US" dirty="0"/>
              <a:t>The </a:t>
            </a:r>
            <a:r>
              <a:rPr lang="en-US" u="sng" dirty="0"/>
              <a:t>Passive</a:t>
            </a:r>
            <a:r>
              <a:rPr lang="en-US" dirty="0"/>
              <a:t> one</a:t>
            </a:r>
          </a:p>
        </p:txBody>
      </p:sp>
      <p:sp>
        <p:nvSpPr>
          <p:cNvPr id="6" name="Content Placeholder 5">
            <a:extLst>
              <a:ext uri="{FF2B5EF4-FFF2-40B4-BE49-F238E27FC236}">
                <a16:creationId xmlns:a16="http://schemas.microsoft.com/office/drawing/2014/main" id="{B5ADAE48-BB31-4E7F-BEE5-622600999A1E}"/>
              </a:ext>
            </a:extLst>
          </p:cNvPr>
          <p:cNvSpPr>
            <a:spLocks noGrp="1"/>
          </p:cNvSpPr>
          <p:nvPr>
            <p:ph sz="quarter" idx="4"/>
          </p:nvPr>
        </p:nvSpPr>
        <p:spPr>
          <a:xfrm>
            <a:off x="6458712" y="2403332"/>
            <a:ext cx="4663440" cy="2732029"/>
          </a:xfrm>
        </p:spPr>
        <p:txBody>
          <a:bodyPr>
            <a:normAutofit fontScale="92500" lnSpcReduction="20000"/>
          </a:bodyPr>
          <a:lstStyle/>
          <a:p>
            <a:r>
              <a:rPr lang="en-US" dirty="0"/>
              <a:t>Matter</a:t>
            </a:r>
          </a:p>
          <a:p>
            <a:r>
              <a:rPr lang="en-US" dirty="0"/>
              <a:t>When unemployed, this passive substance awaits use at any time</a:t>
            </a:r>
          </a:p>
          <a:p>
            <a:r>
              <a:rPr lang="en-US" dirty="0"/>
              <a:t>Without energy, attributed to God by the Stoics, matter cannot be moved or formed into anything</a:t>
            </a:r>
          </a:p>
          <a:p>
            <a:pPr lvl="1"/>
            <a:r>
              <a:rPr lang="en-US" dirty="0"/>
              <a:t>Matter must be set into motion by the active substance </a:t>
            </a:r>
          </a:p>
          <a:p>
            <a:pPr lvl="1"/>
            <a:endParaRPr lang="en-US" dirty="0"/>
          </a:p>
        </p:txBody>
      </p:sp>
    </p:spTree>
    <p:extLst>
      <p:ext uri="{BB962C8B-B14F-4D97-AF65-F5344CB8AC3E}">
        <p14:creationId xmlns:p14="http://schemas.microsoft.com/office/powerpoint/2010/main" val="56838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1131-EC2E-4403-B572-B94D31D5D6E8}"/>
              </a:ext>
            </a:extLst>
          </p:cNvPr>
          <p:cNvSpPr>
            <a:spLocks noGrp="1"/>
          </p:cNvSpPr>
          <p:nvPr>
            <p:ph type="title"/>
          </p:nvPr>
        </p:nvSpPr>
        <p:spPr/>
        <p:txBody>
          <a:bodyPr/>
          <a:lstStyle/>
          <a:p>
            <a:r>
              <a:rPr lang="en-US" dirty="0"/>
              <a:t>Cosmic Cycle</a:t>
            </a:r>
          </a:p>
        </p:txBody>
      </p:sp>
      <p:sp>
        <p:nvSpPr>
          <p:cNvPr id="3" name="Content Placeholder 2">
            <a:extLst>
              <a:ext uri="{FF2B5EF4-FFF2-40B4-BE49-F238E27FC236}">
                <a16:creationId xmlns:a16="http://schemas.microsoft.com/office/drawing/2014/main" id="{A11217C1-87C5-477F-B10C-DB0C10C3B7EB}"/>
              </a:ext>
            </a:extLst>
          </p:cNvPr>
          <p:cNvSpPr>
            <a:spLocks noGrp="1"/>
          </p:cNvSpPr>
          <p:nvPr>
            <p:ph idx="1"/>
          </p:nvPr>
        </p:nvSpPr>
        <p:spPr>
          <a:xfrm>
            <a:off x="1343026" y="1733250"/>
            <a:ext cx="10058400" cy="3849624"/>
          </a:xfrm>
        </p:spPr>
        <p:txBody>
          <a:bodyPr/>
          <a:lstStyle/>
          <a:p>
            <a:pPr marL="0" indent="0">
              <a:buNone/>
            </a:pPr>
            <a:endParaRPr lang="en-US" dirty="0"/>
          </a:p>
          <a:p>
            <a:r>
              <a:rPr lang="en-US" dirty="0"/>
              <a:t>“A world-order begins when the universal conflagration, a state of pure fire, subsides by changing to hot air and then condenses into moisture. This moist state of things in turn undergoes further changes which finally result in the production of the four distinct elements. </a:t>
            </a:r>
            <a:r>
              <a:rPr lang="en-US" u="sng" dirty="0"/>
              <a:t>Viewed outwardly the processes appear mechanical, but they are actually a self-transformation of god</a:t>
            </a:r>
            <a:r>
              <a:rPr lang="en-US" dirty="0"/>
              <a:t>. The model we are offered for understanding this is biological, and specifically, anthropomorphic. The soul of a man is the rational ‘commanding-faculty’ which pervades and governs his body; god is the rational commanding-faculty of the universe… As the universe alternates between conflagration and world-order, so god alternates from being coextensive as fire with the whole universe to becoming a form of the fiery element of a world-order…” (Long &amp; Sedley) </a:t>
            </a:r>
          </a:p>
          <a:p>
            <a:r>
              <a:rPr lang="en-US" dirty="0"/>
              <a:t>Though this theory is imaginative, the Stoics had the right idea. The earth just may have originated from some form of fire. The procuring of the four distinct elements is less understandable</a:t>
            </a:r>
          </a:p>
        </p:txBody>
      </p:sp>
      <p:sp>
        <p:nvSpPr>
          <p:cNvPr id="4" name="Left Brace 3">
            <a:extLst>
              <a:ext uri="{FF2B5EF4-FFF2-40B4-BE49-F238E27FC236}">
                <a16:creationId xmlns:a16="http://schemas.microsoft.com/office/drawing/2014/main" id="{8007A5A8-D82C-4127-979B-8CB8B3E8D097}"/>
              </a:ext>
            </a:extLst>
          </p:cNvPr>
          <p:cNvSpPr/>
          <p:nvPr/>
        </p:nvSpPr>
        <p:spPr>
          <a:xfrm>
            <a:off x="905826" y="2194390"/>
            <a:ext cx="276225" cy="74295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5" name="Left Brace 4">
            <a:extLst>
              <a:ext uri="{FF2B5EF4-FFF2-40B4-BE49-F238E27FC236}">
                <a16:creationId xmlns:a16="http://schemas.microsoft.com/office/drawing/2014/main" id="{ADD5526B-4902-4A1C-9B36-8F6A2AEAA84E}"/>
              </a:ext>
            </a:extLst>
          </p:cNvPr>
          <p:cNvSpPr/>
          <p:nvPr/>
        </p:nvSpPr>
        <p:spPr>
          <a:xfrm>
            <a:off x="1043939" y="4292135"/>
            <a:ext cx="45719" cy="276225"/>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79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FD1108-373F-467D-B0DB-18214B2B897A}"/>
              </a:ext>
            </a:extLst>
          </p:cNvPr>
          <p:cNvSpPr>
            <a:spLocks noGrp="1"/>
          </p:cNvSpPr>
          <p:nvPr>
            <p:ph idx="1"/>
          </p:nvPr>
        </p:nvSpPr>
        <p:spPr>
          <a:xfrm>
            <a:off x="1066800" y="893445"/>
            <a:ext cx="10058400" cy="3849624"/>
          </a:xfrm>
        </p:spPr>
        <p:txBody>
          <a:bodyPr vert="horz" lIns="91440" tIns="45720" rIns="91440" bIns="45720" rtlCol="0" anchor="t">
            <a:normAutofit/>
          </a:bodyPr>
          <a:lstStyle/>
          <a:p>
            <a:r>
              <a:rPr lang="en-US" sz="1600" dirty="0">
                <a:ea typeface="+mn-lt"/>
                <a:cs typeface="+mn-lt"/>
              </a:rPr>
              <a:t>The existence of the world is infinite, and a world order is maintained by a cyclical pattern of order and pure fire</a:t>
            </a:r>
            <a:r>
              <a:rPr lang="en-US" sz="1600">
                <a:ea typeface="+mn-lt"/>
                <a:cs typeface="+mn-lt"/>
              </a:rPr>
              <a:t>/</a:t>
            </a:r>
            <a:r>
              <a:rPr lang="en-US" sz="1600" dirty="0">
                <a:ea typeface="+mn-lt"/>
                <a:cs typeface="+mn-lt"/>
              </a:rPr>
              <a:t>chaos</a:t>
            </a:r>
          </a:p>
          <a:p>
            <a:pPr lvl="1">
              <a:buClr>
                <a:srgbClr val="262626"/>
              </a:buClr>
            </a:pPr>
            <a:r>
              <a:rPr lang="en-US" sz="1600" dirty="0">
                <a:ea typeface="+mn-lt"/>
                <a:cs typeface="+mn-lt"/>
              </a:rPr>
              <a:t>Conflagration= the first (and last) step of this pattern. </a:t>
            </a:r>
          </a:p>
          <a:p>
            <a:pPr lvl="1">
              <a:buClr>
                <a:srgbClr val="262626"/>
              </a:buClr>
            </a:pPr>
            <a:endParaRPr lang="en-US" sz="1600" dirty="0">
              <a:ea typeface="+mn-lt"/>
              <a:cs typeface="+mn-lt"/>
            </a:endParaRPr>
          </a:p>
          <a:p>
            <a:pPr lvl="1">
              <a:buClr>
                <a:srgbClr val="262626"/>
              </a:buClr>
            </a:pPr>
            <a:r>
              <a:rPr lang="en-US" sz="1600" dirty="0">
                <a:ea typeface="+mn-lt"/>
                <a:cs typeface="+mn-lt"/>
              </a:rPr>
              <a:t>“At certain fated times the entire world is subject to conflagration, and then is reconstituted afresh. But the primary fire is as it were a sperm which possesses the principles </a:t>
            </a:r>
            <a:r>
              <a:rPr lang="en-US" sz="1600" i="1" dirty="0">
                <a:ea typeface="+mn-lt"/>
                <a:cs typeface="+mn-lt"/>
              </a:rPr>
              <a:t>[logoi]</a:t>
            </a:r>
            <a:r>
              <a:rPr lang="en-US" sz="1600" dirty="0">
                <a:ea typeface="+mn-lt"/>
                <a:cs typeface="+mn-lt"/>
              </a:rPr>
              <a:t> of all things and the causes of past, present, and future events. The nexus and succession of these is fate, knowledge, truth, and </a:t>
            </a:r>
            <a:r>
              <a:rPr lang="en-US" sz="1600" u="sng" dirty="0">
                <a:ea typeface="+mn-lt"/>
                <a:cs typeface="+mn-lt"/>
              </a:rPr>
              <a:t>an inevitable and inescapable law of what exists.</a:t>
            </a:r>
            <a:r>
              <a:rPr lang="en-US" sz="1600" dirty="0">
                <a:ea typeface="+mn-lt"/>
                <a:cs typeface="+mn-lt"/>
              </a:rPr>
              <a:t> In this way everything in the world is excellently organized as in a perfectly ordered society” (</a:t>
            </a:r>
            <a:r>
              <a:rPr lang="en-US" sz="1600">
                <a:ea typeface="+mn-lt"/>
                <a:cs typeface="+mn-lt"/>
              </a:rPr>
              <a:t>Aristocles</a:t>
            </a:r>
            <a:r>
              <a:rPr lang="en-US" sz="1600" dirty="0">
                <a:ea typeface="+mn-lt"/>
                <a:cs typeface="+mn-lt"/>
              </a:rPr>
              <a:t>, Eusebius, </a:t>
            </a:r>
            <a:r>
              <a:rPr lang="en-US" sz="1600" i="1" dirty="0">
                <a:ea typeface="+mn-lt"/>
                <a:cs typeface="+mn-lt"/>
              </a:rPr>
              <a:t>Evangelical preparation 15.14.2</a:t>
            </a:r>
            <a:r>
              <a:rPr lang="en-US" sz="1600" dirty="0">
                <a:ea typeface="+mn-lt"/>
                <a:cs typeface="+mn-lt"/>
              </a:rPr>
              <a:t>).</a:t>
            </a:r>
          </a:p>
          <a:p>
            <a:pPr lvl="2">
              <a:buClr>
                <a:srgbClr val="262626"/>
              </a:buClr>
            </a:pPr>
            <a:r>
              <a:rPr lang="en-US" sz="1600">
                <a:ea typeface="+mn-lt"/>
                <a:cs typeface="+mn-lt"/>
              </a:rPr>
              <a:t>Aristocles</a:t>
            </a:r>
            <a:r>
              <a:rPr lang="en-US" sz="1600" dirty="0">
                <a:ea typeface="+mn-lt"/>
                <a:cs typeface="+mn-lt"/>
              </a:rPr>
              <a:t> and Eusebius understood that cosmic energy was bound by the Law of Conservation of Energy</a:t>
            </a:r>
          </a:p>
          <a:p>
            <a:pPr lvl="2">
              <a:buClr>
                <a:srgbClr val="262626"/>
              </a:buClr>
            </a:pPr>
            <a:r>
              <a:rPr lang="en-US" sz="1600" dirty="0">
                <a:ea typeface="+mn-lt"/>
                <a:cs typeface="+mn-lt"/>
              </a:rPr>
              <a:t>This is how they knew the universe was a cyclic system, composed of parts, all of which would eventually be renewed </a:t>
            </a:r>
          </a:p>
          <a:p>
            <a:pPr>
              <a:buClr>
                <a:srgbClr val="262626"/>
              </a:buClr>
            </a:pPr>
            <a:endParaRPr lang="en-US" dirty="0">
              <a:ea typeface="+mn-lt"/>
              <a:cs typeface="+mn-lt"/>
            </a:endParaRPr>
          </a:p>
          <a:p>
            <a:pPr>
              <a:buClr>
                <a:srgbClr val="262626"/>
              </a:buClr>
            </a:pPr>
            <a:endParaRPr lang="en-US" dirty="0"/>
          </a:p>
        </p:txBody>
      </p:sp>
    </p:spTree>
    <p:extLst>
      <p:ext uri="{BB962C8B-B14F-4D97-AF65-F5344CB8AC3E}">
        <p14:creationId xmlns:p14="http://schemas.microsoft.com/office/powerpoint/2010/main" val="347967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1BF1-E8ED-42F8-B2D7-9CAF01D9849A}"/>
              </a:ext>
            </a:extLst>
          </p:cNvPr>
          <p:cNvSpPr>
            <a:spLocks noGrp="1"/>
          </p:cNvSpPr>
          <p:nvPr>
            <p:ph type="title"/>
          </p:nvPr>
        </p:nvSpPr>
        <p:spPr/>
        <p:txBody>
          <a:bodyPr/>
          <a:lstStyle/>
          <a:p>
            <a:r>
              <a:rPr lang="en-US" dirty="0"/>
              <a:t>A short video </a:t>
            </a:r>
          </a:p>
        </p:txBody>
      </p:sp>
      <p:sp>
        <p:nvSpPr>
          <p:cNvPr id="3" name="Content Placeholder 2">
            <a:extLst>
              <a:ext uri="{FF2B5EF4-FFF2-40B4-BE49-F238E27FC236}">
                <a16:creationId xmlns:a16="http://schemas.microsoft.com/office/drawing/2014/main" id="{F4A484B0-407A-43D0-B5F4-F8CA0DBF4DEA}"/>
              </a:ext>
            </a:extLst>
          </p:cNvPr>
          <p:cNvSpPr>
            <a:spLocks noGrp="1"/>
          </p:cNvSpPr>
          <p:nvPr>
            <p:ph idx="1"/>
          </p:nvPr>
        </p:nvSpPr>
        <p:spPr/>
        <p:txBody>
          <a:bodyPr/>
          <a:lstStyle/>
          <a:p>
            <a:r>
              <a:rPr lang="en-US" dirty="0">
                <a:hlinkClick r:id="rId2"/>
              </a:rPr>
              <a:t>https://www.bing.com/videos/search?q=what+is+stoic+world+order&amp;docid=608028620352093333&amp;mid=02937FFE8EE09CAEE2A602937FFE8EE09CAEE2A6&amp;view=detail&amp;FORM=VIRE</a:t>
            </a:r>
            <a:endParaRPr lang="en-US" dirty="0"/>
          </a:p>
        </p:txBody>
      </p:sp>
    </p:spTree>
    <p:extLst>
      <p:ext uri="{BB962C8B-B14F-4D97-AF65-F5344CB8AC3E}">
        <p14:creationId xmlns:p14="http://schemas.microsoft.com/office/powerpoint/2010/main" val="12029797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2.xml><?xml version="1.0" encoding="utf-8"?>
<ds:datastoreItem xmlns:ds="http://schemas.openxmlformats.org/officeDocument/2006/customXml" ds:itemID="{B975FBC4-9D33-46BE-911D-419763BA9AF9}">
  <ds:schemaRefs>
    <ds:schemaRef ds:uri="71af3243-3dd4-4a8d-8c0d-dd76da1f02a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6DBD101-FC0A-4B21-82B0-57CAA7AEEC71}">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{3F68607F-45F1-485D-BE7B-74AEE203E312}tf56219246_win32</Template>
  <TotalTime>214</TotalTime>
  <Words>1870</Words>
  <Application>Microsoft Office PowerPoint</Application>
  <PresentationFormat>Widescreen</PresentationFormat>
  <Paragraphs>74</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Avenir Next LT Pro</vt:lpstr>
      <vt:lpstr>Avenir Next LT Pro Light</vt:lpstr>
      <vt:lpstr>Bodoni MT</vt:lpstr>
      <vt:lpstr>Calibri</vt:lpstr>
      <vt:lpstr>Garamond</vt:lpstr>
      <vt:lpstr>Roboto</vt:lpstr>
      <vt:lpstr>Verdana</vt:lpstr>
      <vt:lpstr>SavonVTI</vt:lpstr>
      <vt:lpstr>God, Fire, and the Cosmic Cycle</vt:lpstr>
      <vt:lpstr>Creation Story</vt:lpstr>
      <vt:lpstr>Fire</vt:lpstr>
      <vt:lpstr>Who is god to the Stoics</vt:lpstr>
      <vt:lpstr>The Stoic God</vt:lpstr>
      <vt:lpstr>The Universe as a Material-Reasoning Substance,  this is known as God, Logos, or Nature </vt:lpstr>
      <vt:lpstr>Cosmic Cycle</vt:lpstr>
      <vt:lpstr>PowerPoint Presentation</vt:lpstr>
      <vt:lpstr>A short video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Natalie Weidick</dc:creator>
  <cp:lastModifiedBy>Natalie Weidick</cp:lastModifiedBy>
  <cp:revision>1</cp:revision>
  <dcterms:created xsi:type="dcterms:W3CDTF">2021-10-06T20:08:08Z</dcterms:created>
  <dcterms:modified xsi:type="dcterms:W3CDTF">2021-10-07T15:37:21Z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